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BF111D-13C8-4B10-B834-9EE007022F5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F843DC-DE43-48B1-B285-A3CB9872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_PeHJlShVMIY/TVJ0dRwQiKI/AAAAAAAAAPw/EQLm_nYKKCw/s1600/Harry_Potter_and_the_Chamber_of_Secrets%252C_2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had high expectations for the Harry Potter series because it had been so well known all over </a:t>
            </a:r>
          </a:p>
          <a:p>
            <a:r>
              <a:rPr lang="en-US" dirty="0" smtClean="0"/>
              <a:t>I would recommend this book to a teenager around the age of Harry so they can relate to him. Also they need to have read the first book, </a:t>
            </a:r>
            <a:r>
              <a:rPr lang="en-US" i="1" dirty="0" smtClean="0"/>
              <a:t>Harry Potter and the Sorcerers Stone,</a:t>
            </a:r>
            <a:r>
              <a:rPr lang="en-US" dirty="0" smtClean="0"/>
              <a:t> to get a full grasp of exactly what's happening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Personal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give the book 5/5 stars</a:t>
            </a:r>
          </a:p>
          <a:p>
            <a:r>
              <a:rPr lang="en-US" dirty="0" smtClean="0"/>
              <a:t> </a:t>
            </a:r>
            <a:r>
              <a:rPr lang="en-US" dirty="0" smtClean="0"/>
              <a:t>I give the book 5/5 stars because it kept my attention more then any book I’ve ever read</a:t>
            </a:r>
          </a:p>
          <a:p>
            <a:r>
              <a:rPr lang="en-US" dirty="0" smtClean="0"/>
              <a:t>Once you </a:t>
            </a:r>
            <a:r>
              <a:rPr lang="en-US" dirty="0" smtClean="0"/>
              <a:t>get in the middle of </a:t>
            </a:r>
            <a:r>
              <a:rPr lang="en-US" dirty="0" smtClean="0"/>
              <a:t>the book there is always something huge happening drawing you in to every page. 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4114800" y="5334000"/>
            <a:ext cx="1143000" cy="83820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562600" y="5334000"/>
            <a:ext cx="1143000" cy="83820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010400" y="5334000"/>
            <a:ext cx="1066800" cy="83820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667000" y="5334000"/>
            <a:ext cx="1143000" cy="83820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219200" y="5334000"/>
            <a:ext cx="1143000" cy="83820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Harry is getting ready for another year at Hogwarts after his first one didn’t go as well as he </a:t>
            </a:r>
            <a:r>
              <a:rPr lang="en-US" dirty="0" smtClean="0"/>
              <a:t>hoped.</a:t>
            </a:r>
          </a:p>
          <a:p>
            <a:r>
              <a:rPr lang="en-US" dirty="0" smtClean="0"/>
              <a:t>Throughout the year Harry finds out things no one knows about the including some of the administration.</a:t>
            </a:r>
          </a:p>
          <a:p>
            <a:r>
              <a:rPr lang="en-US" dirty="0" smtClean="0"/>
              <a:t>His friendship with Ron and Hermione build as well alon</a:t>
            </a:r>
            <a:r>
              <a:rPr lang="en-US" dirty="0" smtClean="0"/>
              <a:t>g the way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223</TotalTime>
  <Words>165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Slide 1</vt:lpstr>
      <vt:lpstr>Slide 2</vt:lpstr>
      <vt:lpstr>Personal Evaluation </vt:lpstr>
      <vt:lpstr>Summary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davisma</dc:creator>
  <cp:lastModifiedBy>davisma</cp:lastModifiedBy>
  <cp:revision>24</cp:revision>
  <dcterms:created xsi:type="dcterms:W3CDTF">2015-11-02T16:00:42Z</dcterms:created>
  <dcterms:modified xsi:type="dcterms:W3CDTF">2015-11-05T16:02:44Z</dcterms:modified>
</cp:coreProperties>
</file>