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layfair Display"/>
      <p:regular r:id="rId15"/>
      <p:bold r:id="rId16"/>
      <p:italic r:id="rId17"/>
      <p:boldItalic r:id="rId18"/>
    </p:embeddedFont>
    <p:embeddedFont>
      <p:font typeface="Amatic SC"/>
      <p:regular r:id="rId19"/>
      <p:bold r:id="rId20"/>
    </p:embeddedFont>
    <p:embeddedFont>
      <p:font typeface="Lato"/>
      <p:regular r:id="rId21"/>
      <p:bold r:id="rId22"/>
      <p:italic r:id="rId23"/>
      <p:boldItalic r:id="rId24"/>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regular.fntdata"/><Relationship Id="rId14" Type="http://schemas.openxmlformats.org/officeDocument/2006/relationships/slide" Target="slides/slide9.xml"/><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notesMaster" Target="notesMasters/notesMaster1.xml"/><Relationship Id="rId19" Type="http://schemas.openxmlformats.org/officeDocument/2006/relationships/font" Target="fonts/AmaticSC-regular.fntdata"/><Relationship Id="rId6" Type="http://schemas.openxmlformats.org/officeDocument/2006/relationships/slide" Target="slides/slide1.xml"/><Relationship Id="rId18"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2749050" y="748800"/>
            <a:ext cx="3645899" cy="36458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3096250" y="1627200"/>
            <a:ext cx="2951399" cy="1584300"/>
          </a:xfrm>
          <a:prstGeom prst="rect">
            <a:avLst/>
          </a:prstGeom>
        </p:spPr>
        <p:txBody>
          <a:bodyPr anchorCtr="0" anchor="ctr" bIns="91425" lIns="91425" rIns="91425" tIns="91425"/>
          <a:lstStyle>
            <a:lvl1pPr rtl="0" algn="ctr">
              <a:spcBef>
                <a:spcPts val="0"/>
              </a:spcBef>
              <a:buClr>
                <a:schemeClr val="lt1"/>
              </a:buClr>
              <a:buFont typeface="Lato"/>
              <a:defRPr>
                <a:solidFill>
                  <a:schemeClr val="lt1"/>
                </a:solidFill>
                <a:latin typeface="Lato"/>
                <a:ea typeface="Lato"/>
                <a:cs typeface="Lato"/>
                <a:sym typeface="Lato"/>
              </a:defRPr>
            </a:lvl1pPr>
            <a:lvl2pPr rtl="0" algn="ctr">
              <a:spcBef>
                <a:spcPts val="0"/>
              </a:spcBef>
              <a:buClr>
                <a:schemeClr val="lt1"/>
              </a:buClr>
              <a:buFont typeface="Lato"/>
              <a:defRPr>
                <a:solidFill>
                  <a:schemeClr val="lt1"/>
                </a:solidFill>
                <a:latin typeface="Lato"/>
                <a:ea typeface="Lato"/>
                <a:cs typeface="Lato"/>
                <a:sym typeface="Lato"/>
              </a:defRPr>
            </a:lvl2pPr>
            <a:lvl3pPr rtl="0" algn="ctr">
              <a:spcBef>
                <a:spcPts val="0"/>
              </a:spcBef>
              <a:buClr>
                <a:schemeClr val="lt1"/>
              </a:buClr>
              <a:buFont typeface="Lato"/>
              <a:defRPr>
                <a:solidFill>
                  <a:schemeClr val="lt1"/>
                </a:solidFill>
                <a:latin typeface="Lato"/>
                <a:ea typeface="Lato"/>
                <a:cs typeface="Lato"/>
                <a:sym typeface="Lato"/>
              </a:defRPr>
            </a:lvl3pPr>
            <a:lvl4pPr rtl="0" algn="ctr">
              <a:spcBef>
                <a:spcPts val="0"/>
              </a:spcBef>
              <a:buClr>
                <a:schemeClr val="lt1"/>
              </a:buClr>
              <a:buFont typeface="Lato"/>
              <a:defRPr>
                <a:solidFill>
                  <a:schemeClr val="lt1"/>
                </a:solidFill>
                <a:latin typeface="Lato"/>
                <a:ea typeface="Lato"/>
                <a:cs typeface="Lato"/>
                <a:sym typeface="Lato"/>
              </a:defRPr>
            </a:lvl4pPr>
            <a:lvl5pPr rtl="0" algn="ctr">
              <a:spcBef>
                <a:spcPts val="0"/>
              </a:spcBef>
              <a:buClr>
                <a:schemeClr val="lt1"/>
              </a:buClr>
              <a:buFont typeface="Lato"/>
              <a:defRPr>
                <a:solidFill>
                  <a:schemeClr val="lt1"/>
                </a:solidFill>
                <a:latin typeface="Lato"/>
                <a:ea typeface="Lato"/>
                <a:cs typeface="Lato"/>
                <a:sym typeface="Lato"/>
              </a:defRPr>
            </a:lvl5pPr>
            <a:lvl6pPr rtl="0" algn="ctr">
              <a:spcBef>
                <a:spcPts val="0"/>
              </a:spcBef>
              <a:buClr>
                <a:schemeClr val="lt1"/>
              </a:buClr>
              <a:buFont typeface="Lato"/>
              <a:defRPr>
                <a:solidFill>
                  <a:schemeClr val="lt1"/>
                </a:solidFill>
                <a:latin typeface="Lato"/>
                <a:ea typeface="Lato"/>
                <a:cs typeface="Lato"/>
                <a:sym typeface="Lato"/>
              </a:defRPr>
            </a:lvl6pPr>
            <a:lvl7pPr rtl="0" algn="ctr">
              <a:spcBef>
                <a:spcPts val="0"/>
              </a:spcBef>
              <a:buClr>
                <a:schemeClr val="lt1"/>
              </a:buClr>
              <a:buFont typeface="Lato"/>
              <a:defRPr>
                <a:solidFill>
                  <a:schemeClr val="lt1"/>
                </a:solidFill>
                <a:latin typeface="Lato"/>
                <a:ea typeface="Lato"/>
                <a:cs typeface="Lato"/>
                <a:sym typeface="Lato"/>
              </a:defRPr>
            </a:lvl7pPr>
            <a:lvl8pPr rtl="0" algn="ctr">
              <a:spcBef>
                <a:spcPts val="0"/>
              </a:spcBef>
              <a:buClr>
                <a:schemeClr val="lt1"/>
              </a:buClr>
              <a:buFont typeface="Lato"/>
              <a:defRPr>
                <a:solidFill>
                  <a:schemeClr val="lt1"/>
                </a:solidFill>
                <a:latin typeface="Lato"/>
                <a:ea typeface="Lato"/>
                <a:cs typeface="Lato"/>
                <a:sym typeface="Lato"/>
              </a:defRPr>
            </a:lvl8pPr>
            <a:lvl9pPr rtl="0" algn="ctr">
              <a:spcBef>
                <a:spcPts val="0"/>
              </a:spcBef>
              <a:buClr>
                <a:schemeClr val="lt1"/>
              </a:buClr>
              <a:buFont typeface="Lato"/>
              <a:defRPr>
                <a:solidFill>
                  <a:schemeClr val="lt1"/>
                </a:solidFill>
                <a:latin typeface="Lato"/>
                <a:ea typeface="Lato"/>
                <a:cs typeface="Lato"/>
                <a:sym typeface="Lato"/>
              </a:defRPr>
            </a:lvl9pPr>
          </a:lstStyle>
          <a:p/>
        </p:txBody>
      </p:sp>
      <p:sp>
        <p:nvSpPr>
          <p:cNvPr id="12" name="Shape 12"/>
          <p:cNvSpPr txBox="1"/>
          <p:nvPr>
            <p:ph idx="1" type="subTitle"/>
          </p:nvPr>
        </p:nvSpPr>
        <p:spPr>
          <a:xfrm>
            <a:off x="3096362" y="3266930"/>
            <a:ext cx="2951399" cy="701399"/>
          </a:xfrm>
          <a:prstGeom prst="rect">
            <a:avLst/>
          </a:prstGeom>
        </p:spPr>
        <p:txBody>
          <a:bodyPr anchorCtr="0" anchor="b" bIns="91425" lIns="91425" rIns="91425" tIns="91425"/>
          <a:lstStyle>
            <a:lvl1pPr rt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3" name="Shape 1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49" name="Shape 49"/>
          <p:cNvSpPr txBox="1"/>
          <p:nvPr>
            <p:ph type="title"/>
          </p:nvPr>
        </p:nvSpPr>
        <p:spPr>
          <a:xfrm>
            <a:off x="311700" y="1233100"/>
            <a:ext cx="8520599" cy="1610100"/>
          </a:xfrm>
          <a:prstGeom prst="rect">
            <a:avLst/>
          </a:prstGeom>
        </p:spPr>
        <p:txBody>
          <a:bodyPr anchorCtr="0" anchor="b" bIns="91425" lIns="91425" rIns="91425" tIns="91425"/>
          <a:lstStyle>
            <a:lvl1pPr rtl="0" algn="ctr">
              <a:spcBef>
                <a:spcPts val="0"/>
              </a:spcBef>
              <a:buSzPct val="100000"/>
              <a:buFont typeface="Lato"/>
              <a:defRPr sz="10000">
                <a:latin typeface="Lato"/>
                <a:ea typeface="Lato"/>
                <a:cs typeface="Lato"/>
                <a:sym typeface="Lato"/>
              </a:defRPr>
            </a:lvl1pPr>
            <a:lvl2pPr rtl="0" algn="ctr">
              <a:spcBef>
                <a:spcPts val="0"/>
              </a:spcBef>
              <a:buSzPct val="100000"/>
              <a:buFont typeface="Lato"/>
              <a:defRPr sz="10000">
                <a:latin typeface="Lato"/>
                <a:ea typeface="Lato"/>
                <a:cs typeface="Lato"/>
                <a:sym typeface="Lato"/>
              </a:defRPr>
            </a:lvl2pPr>
            <a:lvl3pPr rtl="0" algn="ctr">
              <a:spcBef>
                <a:spcPts val="0"/>
              </a:spcBef>
              <a:buSzPct val="100000"/>
              <a:buFont typeface="Lato"/>
              <a:defRPr sz="10000">
                <a:latin typeface="Lato"/>
                <a:ea typeface="Lato"/>
                <a:cs typeface="Lato"/>
                <a:sym typeface="Lato"/>
              </a:defRPr>
            </a:lvl3pPr>
            <a:lvl4pPr rtl="0" algn="ctr">
              <a:spcBef>
                <a:spcPts val="0"/>
              </a:spcBef>
              <a:buSzPct val="100000"/>
              <a:buFont typeface="Lato"/>
              <a:defRPr sz="10000">
                <a:latin typeface="Lato"/>
                <a:ea typeface="Lato"/>
                <a:cs typeface="Lato"/>
                <a:sym typeface="Lato"/>
              </a:defRPr>
            </a:lvl4pPr>
            <a:lvl5pPr rtl="0" algn="ctr">
              <a:spcBef>
                <a:spcPts val="0"/>
              </a:spcBef>
              <a:buSzPct val="100000"/>
              <a:buFont typeface="Lato"/>
              <a:defRPr sz="10000">
                <a:latin typeface="Lato"/>
                <a:ea typeface="Lato"/>
                <a:cs typeface="Lato"/>
                <a:sym typeface="Lato"/>
              </a:defRPr>
            </a:lvl5pPr>
            <a:lvl6pPr rtl="0" algn="ctr">
              <a:spcBef>
                <a:spcPts val="0"/>
              </a:spcBef>
              <a:buSzPct val="100000"/>
              <a:buFont typeface="Lato"/>
              <a:defRPr sz="10000">
                <a:latin typeface="Lato"/>
                <a:ea typeface="Lato"/>
                <a:cs typeface="Lato"/>
                <a:sym typeface="Lato"/>
              </a:defRPr>
            </a:lvl6pPr>
            <a:lvl7pPr rtl="0" algn="ctr">
              <a:spcBef>
                <a:spcPts val="0"/>
              </a:spcBef>
              <a:buSzPct val="100000"/>
              <a:buFont typeface="Lato"/>
              <a:defRPr sz="10000">
                <a:latin typeface="Lato"/>
                <a:ea typeface="Lato"/>
                <a:cs typeface="Lato"/>
                <a:sym typeface="Lato"/>
              </a:defRPr>
            </a:lvl7pPr>
            <a:lvl8pPr rtl="0" algn="ctr">
              <a:spcBef>
                <a:spcPts val="0"/>
              </a:spcBef>
              <a:buSzPct val="100000"/>
              <a:buFont typeface="Lato"/>
              <a:defRPr sz="10000">
                <a:latin typeface="Lato"/>
                <a:ea typeface="Lato"/>
                <a:cs typeface="Lato"/>
                <a:sym typeface="Lato"/>
              </a:defRPr>
            </a:lvl8pPr>
            <a:lvl9pPr rtl="0" algn="ctr">
              <a:spcBef>
                <a:spcPts val="0"/>
              </a:spcBef>
              <a:buSzPct val="100000"/>
              <a:buFont typeface="Lato"/>
              <a:defRPr sz="10000">
                <a:latin typeface="Lato"/>
                <a:ea typeface="Lato"/>
                <a:cs typeface="Lato"/>
                <a:sym typeface="Lato"/>
              </a:defRPr>
            </a:lvl9pPr>
          </a:lstStyle>
          <a:p/>
        </p:txBody>
      </p:sp>
      <p:sp>
        <p:nvSpPr>
          <p:cNvPr id="50" name="Shape 50"/>
          <p:cNvSpPr txBox="1"/>
          <p:nvPr>
            <p:ph idx="1" type="body"/>
          </p:nvPr>
        </p:nvSpPr>
        <p:spPr>
          <a:xfrm>
            <a:off x="311700" y="2919450"/>
            <a:ext cx="8520599" cy="1071599"/>
          </a:xfrm>
          <a:prstGeom prst="rect">
            <a:avLst/>
          </a:prstGeom>
        </p:spPr>
        <p:txBody>
          <a:bodyPr anchorCtr="0" anchor="t" bIns="91425" lIns="91425" rIns="91425" tIns="9142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lgn="ctr">
              <a:spcBef>
                <a:spcPts val="0"/>
              </a:spcBef>
              <a:defRPr/>
            </a:lvl6pPr>
            <a:lvl7pPr rtl="0" algn="ctr">
              <a:spcBef>
                <a:spcPts val="0"/>
              </a:spcBef>
              <a:defRPr/>
            </a:lvl7pPr>
            <a:lvl8pPr rtl="0" algn="ctr">
              <a:spcBef>
                <a:spcPts val="0"/>
              </a:spcBef>
              <a:defRPr/>
            </a:lvl8pPr>
            <a:lvl9pPr rtl="0" algn="ctr">
              <a:spcBef>
                <a:spcPts val="0"/>
              </a:spcBef>
              <a:defRPr/>
            </a:lvl9pPr>
          </a:lstStyle>
          <a:p/>
        </p:txBody>
      </p:sp>
      <p:sp>
        <p:nvSpPr>
          <p:cNvPr id="51" name="Shape 5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509550" y="1423875"/>
            <a:ext cx="8124900" cy="1798199"/>
          </a:xfrm>
          <a:prstGeom prst="rect">
            <a:avLst/>
          </a:prstGeom>
        </p:spPr>
        <p:txBody>
          <a:bodyPr anchorCtr="0" anchor="ctr" bIns="91425" lIns="91425" rIns="91425" tIns="91425"/>
          <a:lstStyle>
            <a:lvl1pPr rtl="0" algn="ctr">
              <a:spcBef>
                <a:spcPts val="0"/>
              </a:spcBef>
              <a:buClr>
                <a:schemeClr val="lt1"/>
              </a:buClr>
              <a:buSzPct val="100000"/>
              <a:buFont typeface="Lato"/>
              <a:defRPr b="0" sz="4800">
                <a:solidFill>
                  <a:schemeClr val="lt1"/>
                </a:solidFill>
                <a:latin typeface="Lato"/>
                <a:ea typeface="Lato"/>
                <a:cs typeface="Lato"/>
                <a:sym typeface="Lato"/>
              </a:defRPr>
            </a:lvl1pPr>
            <a:lvl2pPr rtl="0" algn="ctr">
              <a:spcBef>
                <a:spcPts val="0"/>
              </a:spcBef>
              <a:buClr>
                <a:schemeClr val="lt1"/>
              </a:buClr>
              <a:buSzPct val="100000"/>
              <a:buFont typeface="Lato"/>
              <a:defRPr b="0" sz="4800">
                <a:solidFill>
                  <a:schemeClr val="lt1"/>
                </a:solidFill>
                <a:latin typeface="Lato"/>
                <a:ea typeface="Lato"/>
                <a:cs typeface="Lato"/>
                <a:sym typeface="Lato"/>
              </a:defRPr>
            </a:lvl2pPr>
            <a:lvl3pPr rtl="0" algn="ctr">
              <a:spcBef>
                <a:spcPts val="0"/>
              </a:spcBef>
              <a:buClr>
                <a:schemeClr val="lt1"/>
              </a:buClr>
              <a:buSzPct val="100000"/>
              <a:buFont typeface="Lato"/>
              <a:defRPr b="0" sz="4800">
                <a:solidFill>
                  <a:schemeClr val="lt1"/>
                </a:solidFill>
                <a:latin typeface="Lato"/>
                <a:ea typeface="Lato"/>
                <a:cs typeface="Lato"/>
                <a:sym typeface="Lato"/>
              </a:defRPr>
            </a:lvl3pPr>
            <a:lvl4pPr rtl="0" algn="ctr">
              <a:spcBef>
                <a:spcPts val="0"/>
              </a:spcBef>
              <a:buClr>
                <a:schemeClr val="lt1"/>
              </a:buClr>
              <a:buSzPct val="100000"/>
              <a:buFont typeface="Lato"/>
              <a:defRPr b="0" sz="4800">
                <a:solidFill>
                  <a:schemeClr val="lt1"/>
                </a:solidFill>
                <a:latin typeface="Lato"/>
                <a:ea typeface="Lato"/>
                <a:cs typeface="Lato"/>
                <a:sym typeface="Lato"/>
              </a:defRPr>
            </a:lvl4pPr>
            <a:lvl5pPr rtl="0" algn="ctr">
              <a:spcBef>
                <a:spcPts val="0"/>
              </a:spcBef>
              <a:buClr>
                <a:schemeClr val="lt1"/>
              </a:buClr>
              <a:buSzPct val="100000"/>
              <a:buFont typeface="Lato"/>
              <a:defRPr b="0" sz="4800">
                <a:solidFill>
                  <a:schemeClr val="lt1"/>
                </a:solidFill>
                <a:latin typeface="Lato"/>
                <a:ea typeface="Lato"/>
                <a:cs typeface="Lato"/>
                <a:sym typeface="Lato"/>
              </a:defRPr>
            </a:lvl5pPr>
            <a:lvl6pPr rtl="0" algn="ctr">
              <a:spcBef>
                <a:spcPts val="0"/>
              </a:spcBef>
              <a:buClr>
                <a:schemeClr val="lt1"/>
              </a:buClr>
              <a:buSzPct val="100000"/>
              <a:buFont typeface="Lato"/>
              <a:defRPr b="0" sz="4800">
                <a:solidFill>
                  <a:schemeClr val="lt1"/>
                </a:solidFill>
                <a:latin typeface="Lato"/>
                <a:ea typeface="Lato"/>
                <a:cs typeface="Lato"/>
                <a:sym typeface="Lato"/>
              </a:defRPr>
            </a:lvl6pPr>
            <a:lvl7pPr rtl="0" algn="ctr">
              <a:spcBef>
                <a:spcPts val="0"/>
              </a:spcBef>
              <a:buClr>
                <a:schemeClr val="lt1"/>
              </a:buClr>
              <a:buSzPct val="100000"/>
              <a:buFont typeface="Lato"/>
              <a:defRPr b="0" sz="4800">
                <a:solidFill>
                  <a:schemeClr val="lt1"/>
                </a:solidFill>
                <a:latin typeface="Lato"/>
                <a:ea typeface="Lato"/>
                <a:cs typeface="Lato"/>
                <a:sym typeface="Lato"/>
              </a:defRPr>
            </a:lvl7pPr>
            <a:lvl8pPr rtl="0" algn="ctr">
              <a:spcBef>
                <a:spcPts val="0"/>
              </a:spcBef>
              <a:buClr>
                <a:schemeClr val="lt1"/>
              </a:buClr>
              <a:buSzPct val="100000"/>
              <a:buFont typeface="Lato"/>
              <a:defRPr b="0" sz="4800">
                <a:solidFill>
                  <a:schemeClr val="lt1"/>
                </a:solidFill>
                <a:latin typeface="Lato"/>
                <a:ea typeface="Lato"/>
                <a:cs typeface="Lato"/>
                <a:sym typeface="Lato"/>
              </a:defRPr>
            </a:lvl8pPr>
            <a:lvl9pPr rtl="0"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9" name="Shape 19"/>
          <p:cNvSpPr txBox="1"/>
          <p:nvPr>
            <p:ph type="title"/>
          </p:nvPr>
        </p:nvSpPr>
        <p:spPr>
          <a:xfrm>
            <a:off x="311700" y="391350"/>
            <a:ext cx="8520599" cy="6261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1" type="body"/>
          </p:nvPr>
        </p:nvSpPr>
        <p:spPr>
          <a:xfrm>
            <a:off x="311700" y="1152475"/>
            <a:ext cx="8520599" cy="34164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 name="Shape 2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391350"/>
            <a:ext cx="8520599" cy="6261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x="3117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5" name="Shape 25"/>
          <p:cNvSpPr txBox="1"/>
          <p:nvPr>
            <p:ph idx="2" type="body"/>
          </p:nvPr>
        </p:nvSpPr>
        <p:spPr>
          <a:xfrm>
            <a:off x="48324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6" name="Shape 2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391350"/>
            <a:ext cx="8520599" cy="6261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7999" cy="755699"/>
          </a:xfrm>
          <a:prstGeom prst="rect">
            <a:avLst/>
          </a:prstGeom>
        </p:spPr>
        <p:txBody>
          <a:bodyPr anchorCtr="0" anchor="b" bIns="91425" lIns="91425" rIns="91425" tIns="91425"/>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p:txBody>
      </p:sp>
      <p:sp>
        <p:nvSpPr>
          <p:cNvPr id="32" name="Shape 32"/>
          <p:cNvSpPr txBox="1"/>
          <p:nvPr>
            <p:ph idx="1" type="body"/>
          </p:nvPr>
        </p:nvSpPr>
        <p:spPr>
          <a:xfrm>
            <a:off x="311700" y="1391377"/>
            <a:ext cx="2807999" cy="3179400"/>
          </a:xfrm>
          <a:prstGeom prst="rect">
            <a:avLst/>
          </a:prstGeom>
        </p:spPr>
        <p:txBody>
          <a:bodyPr anchorCtr="0" anchor="t" bIns="91425" lIns="91425" rIns="91425" tIns="91425"/>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33" name="Shape 3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18700" cy="4090800"/>
          </a:xfrm>
          <a:prstGeom prst="rect">
            <a:avLst/>
          </a:prstGeom>
        </p:spPr>
        <p:txBody>
          <a:bodyPr anchorCtr="0" anchor="ctr" bIns="91425" lIns="91425" rIns="91425" tIns="91425"/>
          <a:lstStyle>
            <a:lvl1pPr rtl="0">
              <a:spcBef>
                <a:spcPts val="0"/>
              </a:spcBef>
              <a:buClr>
                <a:schemeClr val="lt1"/>
              </a:buClr>
              <a:buSzPct val="100000"/>
              <a:buFont typeface="Lato"/>
              <a:defRPr b="0" sz="4800">
                <a:solidFill>
                  <a:schemeClr val="lt1"/>
                </a:solidFill>
                <a:latin typeface="Lato"/>
                <a:ea typeface="Lato"/>
                <a:cs typeface="Lato"/>
                <a:sym typeface="Lato"/>
              </a:defRPr>
            </a:lvl1pPr>
            <a:lvl2pPr rtl="0">
              <a:spcBef>
                <a:spcPts val="0"/>
              </a:spcBef>
              <a:buClr>
                <a:schemeClr val="lt1"/>
              </a:buClr>
              <a:buSzPct val="100000"/>
              <a:buFont typeface="Lato"/>
              <a:defRPr b="0" sz="4800">
                <a:solidFill>
                  <a:schemeClr val="lt1"/>
                </a:solidFill>
                <a:latin typeface="Lato"/>
                <a:ea typeface="Lato"/>
                <a:cs typeface="Lato"/>
                <a:sym typeface="Lato"/>
              </a:defRPr>
            </a:lvl2pPr>
            <a:lvl3pPr rtl="0">
              <a:spcBef>
                <a:spcPts val="0"/>
              </a:spcBef>
              <a:buClr>
                <a:schemeClr val="lt1"/>
              </a:buClr>
              <a:buSzPct val="100000"/>
              <a:buFont typeface="Lato"/>
              <a:defRPr b="0" sz="4800">
                <a:solidFill>
                  <a:schemeClr val="lt1"/>
                </a:solidFill>
                <a:latin typeface="Lato"/>
                <a:ea typeface="Lato"/>
                <a:cs typeface="Lato"/>
                <a:sym typeface="Lato"/>
              </a:defRPr>
            </a:lvl3pPr>
            <a:lvl4pPr rtl="0">
              <a:spcBef>
                <a:spcPts val="0"/>
              </a:spcBef>
              <a:buClr>
                <a:schemeClr val="lt1"/>
              </a:buClr>
              <a:buSzPct val="100000"/>
              <a:buFont typeface="Lato"/>
              <a:defRPr b="0" sz="4800">
                <a:solidFill>
                  <a:schemeClr val="lt1"/>
                </a:solidFill>
                <a:latin typeface="Lato"/>
                <a:ea typeface="Lato"/>
                <a:cs typeface="Lato"/>
                <a:sym typeface="Lato"/>
              </a:defRPr>
            </a:lvl4pPr>
            <a:lvl5pPr rtl="0">
              <a:spcBef>
                <a:spcPts val="0"/>
              </a:spcBef>
              <a:buClr>
                <a:schemeClr val="lt1"/>
              </a:buClr>
              <a:buSzPct val="100000"/>
              <a:buFont typeface="Lato"/>
              <a:defRPr b="0" sz="4800">
                <a:solidFill>
                  <a:schemeClr val="lt1"/>
                </a:solidFill>
                <a:latin typeface="Lato"/>
                <a:ea typeface="Lato"/>
                <a:cs typeface="Lato"/>
                <a:sym typeface="Lato"/>
              </a:defRPr>
            </a:lvl5pPr>
            <a:lvl6pPr rtl="0">
              <a:spcBef>
                <a:spcPts val="0"/>
              </a:spcBef>
              <a:buClr>
                <a:schemeClr val="lt1"/>
              </a:buClr>
              <a:buSzPct val="100000"/>
              <a:buFont typeface="Lato"/>
              <a:defRPr b="0" sz="4800">
                <a:solidFill>
                  <a:schemeClr val="lt1"/>
                </a:solidFill>
                <a:latin typeface="Lato"/>
                <a:ea typeface="Lato"/>
                <a:cs typeface="Lato"/>
                <a:sym typeface="Lato"/>
              </a:defRPr>
            </a:lvl6pPr>
            <a:lvl7pPr rtl="0">
              <a:spcBef>
                <a:spcPts val="0"/>
              </a:spcBef>
              <a:buClr>
                <a:schemeClr val="lt1"/>
              </a:buClr>
              <a:buSzPct val="100000"/>
              <a:buFont typeface="Lato"/>
              <a:defRPr b="0" sz="4800">
                <a:solidFill>
                  <a:schemeClr val="lt1"/>
                </a:solidFill>
                <a:latin typeface="Lato"/>
                <a:ea typeface="Lato"/>
                <a:cs typeface="Lato"/>
                <a:sym typeface="Lato"/>
              </a:defRPr>
            </a:lvl7pPr>
            <a:lvl8pPr rtl="0">
              <a:spcBef>
                <a:spcPts val="0"/>
              </a:spcBef>
              <a:buClr>
                <a:schemeClr val="lt1"/>
              </a:buClr>
              <a:buSzPct val="100000"/>
              <a:buFont typeface="Lato"/>
              <a:defRPr b="0" sz="4800">
                <a:solidFill>
                  <a:schemeClr val="lt1"/>
                </a:solidFill>
                <a:latin typeface="Lato"/>
                <a:ea typeface="Lato"/>
                <a:cs typeface="Lato"/>
                <a:sym typeface="Lato"/>
              </a:defRPr>
            </a:lvl8pPr>
            <a:lvl9pPr rtl="0">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6" name="Shape 3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07950"/>
            <a:ext cx="4045199" cy="1683600"/>
          </a:xfrm>
          <a:prstGeom prst="rect">
            <a:avLst/>
          </a:prstGeom>
        </p:spPr>
        <p:txBody>
          <a:bodyPr anchorCtr="0" anchor="b" bIns="91425" lIns="91425" rIns="91425" tIns="91425"/>
          <a:lstStyle>
            <a:lvl1pPr rtl="0" algn="ctr">
              <a:spcBef>
                <a:spcPts val="0"/>
              </a:spcBef>
              <a:buSzPct val="100000"/>
              <a:defRPr sz="4200"/>
            </a:lvl1pPr>
            <a:lvl2pPr rtl="0" algn="ctr">
              <a:spcBef>
                <a:spcPts val="0"/>
              </a:spcBef>
              <a:buSzPct val="100000"/>
              <a:defRPr sz="4200"/>
            </a:lvl2pPr>
            <a:lvl3pPr rtl="0" algn="ctr">
              <a:spcBef>
                <a:spcPts val="0"/>
              </a:spcBef>
              <a:buSzPct val="100000"/>
              <a:defRPr sz="4200"/>
            </a:lvl3pPr>
            <a:lvl4pPr rtl="0" algn="ctr">
              <a:spcBef>
                <a:spcPts val="0"/>
              </a:spcBef>
              <a:buSzPct val="100000"/>
              <a:defRPr sz="4200"/>
            </a:lvl4pPr>
            <a:lvl5pPr rtl="0" algn="ctr">
              <a:spcBef>
                <a:spcPts val="0"/>
              </a:spcBef>
              <a:buSzPct val="100000"/>
              <a:defRPr sz="4200"/>
            </a:lvl5pPr>
            <a:lvl6pPr rtl="0" algn="ctr">
              <a:spcBef>
                <a:spcPts val="0"/>
              </a:spcBef>
              <a:buSzPct val="100000"/>
              <a:defRPr sz="4200"/>
            </a:lvl6pPr>
            <a:lvl7pPr rtl="0" algn="ctr">
              <a:spcBef>
                <a:spcPts val="0"/>
              </a:spcBef>
              <a:buSzPct val="100000"/>
              <a:defRPr sz="4200"/>
            </a:lvl7pPr>
            <a:lvl8pPr rtl="0" algn="ctr">
              <a:spcBef>
                <a:spcPts val="0"/>
              </a:spcBef>
              <a:buSzPct val="100000"/>
              <a:defRPr sz="4200"/>
            </a:lvl8pPr>
            <a:lvl9pPr rtl="0" algn="ctr">
              <a:spcBef>
                <a:spcPts val="0"/>
              </a:spcBef>
              <a:buSzPct val="100000"/>
              <a:defRPr sz="4200"/>
            </a:lvl9pPr>
          </a:lstStyle>
          <a:p/>
        </p:txBody>
      </p:sp>
      <p:sp>
        <p:nvSpPr>
          <p:cNvPr id="41" name="Shape 41"/>
          <p:cNvSpPr txBox="1"/>
          <p:nvPr>
            <p:ph idx="1" type="subTitle"/>
          </p:nvPr>
        </p:nvSpPr>
        <p:spPr>
          <a:xfrm>
            <a:off x="265500" y="2845200"/>
            <a:ext cx="4045199" cy="1345500"/>
          </a:xfrm>
          <a:prstGeom prst="rect">
            <a:avLst/>
          </a:prstGeom>
        </p:spPr>
        <p:txBody>
          <a:bodyPr anchorCtr="0" anchor="t" bIns="91425" lIns="91425" rIns="91425" tIns="91425"/>
          <a:lstStyle>
            <a:lvl1pPr rtl="0" algn="ctr">
              <a:lnSpc>
                <a:spcPct val="100000"/>
              </a:lnSpc>
              <a:spcBef>
                <a:spcPts val="0"/>
              </a:spcBef>
              <a:spcAft>
                <a:spcPts val="0"/>
              </a:spcAft>
              <a:buSzPct val="100000"/>
              <a:buNone/>
              <a:defRPr sz="2100"/>
            </a:lvl1pPr>
            <a:lvl2pPr rtl="0" algn="ctr">
              <a:lnSpc>
                <a:spcPct val="100000"/>
              </a:lnSpc>
              <a:spcBef>
                <a:spcPts val="0"/>
              </a:spcBef>
              <a:spcAft>
                <a:spcPts val="0"/>
              </a:spcAft>
              <a:buSzPct val="100000"/>
              <a:buNone/>
              <a:defRPr sz="2100"/>
            </a:lvl2pPr>
            <a:lvl3pPr rtl="0" algn="ctr">
              <a:lnSpc>
                <a:spcPct val="100000"/>
              </a:lnSpc>
              <a:spcBef>
                <a:spcPts val="0"/>
              </a:spcBef>
              <a:spcAft>
                <a:spcPts val="0"/>
              </a:spcAft>
              <a:buSzPct val="100000"/>
              <a:buNone/>
              <a:defRPr sz="2100"/>
            </a:lvl3pPr>
            <a:lvl4pPr rtl="0" algn="ctr">
              <a:lnSpc>
                <a:spcPct val="100000"/>
              </a:lnSpc>
              <a:spcBef>
                <a:spcPts val="0"/>
              </a:spcBef>
              <a:spcAft>
                <a:spcPts val="0"/>
              </a:spcAft>
              <a:buSzPct val="100000"/>
              <a:buNone/>
              <a:defRPr sz="2100"/>
            </a:lvl4pPr>
            <a:lvl5pPr rtl="0" algn="ctr">
              <a:lnSpc>
                <a:spcPct val="100000"/>
              </a:lnSpc>
              <a:spcBef>
                <a:spcPts val="0"/>
              </a:spcBef>
              <a:spcAft>
                <a:spcPts val="0"/>
              </a:spcAft>
              <a:buSzPct val="100000"/>
              <a:buNone/>
              <a:defRPr sz="2100"/>
            </a:lvl5pPr>
            <a:lvl6pPr rtl="0" algn="ctr">
              <a:lnSpc>
                <a:spcPct val="100000"/>
              </a:lnSpc>
              <a:spcBef>
                <a:spcPts val="0"/>
              </a:spcBef>
              <a:spcAft>
                <a:spcPts val="0"/>
              </a:spcAft>
              <a:buSzPct val="100000"/>
              <a:buNone/>
              <a:defRPr sz="2100"/>
            </a:lvl6pPr>
            <a:lvl7pPr rtl="0" algn="ctr">
              <a:lnSpc>
                <a:spcPct val="100000"/>
              </a:lnSpc>
              <a:spcBef>
                <a:spcPts val="0"/>
              </a:spcBef>
              <a:spcAft>
                <a:spcPts val="0"/>
              </a:spcAft>
              <a:buSzPct val="100000"/>
              <a:buNone/>
              <a:defRPr sz="2100"/>
            </a:lvl7pPr>
            <a:lvl8pPr rtl="0" algn="ctr">
              <a:lnSpc>
                <a:spcPct val="100000"/>
              </a:lnSpc>
              <a:spcBef>
                <a:spcPts val="0"/>
              </a:spcBef>
              <a:spcAft>
                <a:spcPts val="0"/>
              </a:spcAft>
              <a:buSzPct val="100000"/>
              <a:buNone/>
              <a:defRPr sz="2100"/>
            </a:lvl8pPr>
            <a:lvl9pPr rtl="0"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099"/>
          </a:xfrm>
          <a:prstGeom prst="rect">
            <a:avLst/>
          </a:prstGeom>
        </p:spPr>
        <p:txBody>
          <a:bodyPr anchorCtr="0" anchor="ctr" bIns="91425" lIns="91425" rIns="91425" tIns="91425"/>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p:txBody>
      </p:sp>
      <p:sp>
        <p:nvSpPr>
          <p:cNvPr id="43" name="Shape 4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9500" y="4230575"/>
            <a:ext cx="5998800" cy="598799"/>
          </a:xfrm>
          <a:prstGeom prst="rect">
            <a:avLst/>
          </a:prstGeom>
        </p:spPr>
        <p:txBody>
          <a:bodyPr anchorCtr="0" anchor="ctr" bIns="91425" lIns="91425" rIns="91425" tIns="91425"/>
          <a:lstStyle>
            <a:lvl1pPr rtl="0">
              <a:lnSpc>
                <a:spcPct val="100000"/>
              </a:lnSpc>
              <a:spcBef>
                <a:spcPts val="0"/>
              </a:spcBef>
              <a:spcAft>
                <a:spcPts val="0"/>
              </a:spcAft>
              <a:buNone/>
              <a:defRPr/>
            </a:lvl1pPr>
          </a:lstStyle>
          <a:p/>
        </p:txBody>
      </p:sp>
      <p:sp>
        <p:nvSpPr>
          <p:cNvPr id="46" name="Shape 4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391350"/>
            <a:ext cx="8520599" cy="626100"/>
          </a:xfrm>
          <a:prstGeom prst="rect">
            <a:avLst/>
          </a:prstGeom>
          <a:noFill/>
          <a:ln>
            <a:noFill/>
          </a:ln>
        </p:spPr>
        <p:txBody>
          <a:bodyPr anchorCtr="0" anchor="t" bIns="91425" lIns="91425" rIns="91425" tIns="91425"/>
          <a:lstStyle>
            <a:lvl1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7" name="Shape 7"/>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3096250" y="1055500"/>
            <a:ext cx="2951399" cy="2232299"/>
          </a:xfrm>
          <a:prstGeom prst="rect">
            <a:avLst/>
          </a:prstGeom>
        </p:spPr>
        <p:txBody>
          <a:bodyPr anchorCtr="0" anchor="ctr" bIns="91425" lIns="91425" rIns="91425" tIns="91425">
            <a:noAutofit/>
          </a:bodyPr>
          <a:lstStyle/>
          <a:p>
            <a:pPr rtl="0">
              <a:spcBef>
                <a:spcPts val="0"/>
              </a:spcBef>
              <a:buNone/>
            </a:pPr>
            <a:r>
              <a:rPr i="1" lang="en" sz="6000">
                <a:latin typeface="Amatic SC"/>
                <a:ea typeface="Amatic SC"/>
                <a:cs typeface="Amatic SC"/>
                <a:sym typeface="Amatic SC"/>
              </a:rPr>
              <a:t>Tuesday’s with Morrie</a:t>
            </a:r>
            <a:r>
              <a:rPr lang="en" sz="6000">
                <a:latin typeface="Amatic SC"/>
                <a:ea typeface="Amatic SC"/>
                <a:cs typeface="Amatic SC"/>
                <a:sym typeface="Amatic SC"/>
              </a:rPr>
              <a:t> </a:t>
            </a:r>
          </a:p>
          <a:p>
            <a:pPr>
              <a:spcBef>
                <a:spcPts val="0"/>
              </a:spcBef>
              <a:buNone/>
            </a:pPr>
            <a:r>
              <a:rPr lang="en" sz="3600">
                <a:latin typeface="Amatic SC"/>
                <a:ea typeface="Amatic SC"/>
                <a:cs typeface="Amatic SC"/>
                <a:sym typeface="Amatic SC"/>
              </a:rPr>
              <a:t>By Mitch Albom</a:t>
            </a:r>
          </a:p>
        </p:txBody>
      </p:sp>
      <p:sp>
        <p:nvSpPr>
          <p:cNvPr id="56" name="Shape 56"/>
          <p:cNvSpPr txBox="1"/>
          <p:nvPr>
            <p:ph idx="1" type="subTitle"/>
          </p:nvPr>
        </p:nvSpPr>
        <p:spPr>
          <a:xfrm>
            <a:off x="3096375" y="3428026"/>
            <a:ext cx="2951399" cy="464099"/>
          </a:xfrm>
          <a:prstGeom prst="rect">
            <a:avLst/>
          </a:prstGeom>
        </p:spPr>
        <p:txBody>
          <a:bodyPr anchorCtr="0" anchor="b" bIns="91425" lIns="91425" rIns="91425" tIns="91425">
            <a:noAutofit/>
          </a:bodyPr>
          <a:lstStyle/>
          <a:p>
            <a:pPr>
              <a:spcBef>
                <a:spcPts val="0"/>
              </a:spcBef>
              <a:buNone/>
            </a:pPr>
            <a:r>
              <a:rPr lang="en" sz="2400">
                <a:latin typeface="Amatic SC"/>
                <a:ea typeface="Amatic SC"/>
                <a:cs typeface="Amatic SC"/>
                <a:sym typeface="Amatic SC"/>
              </a:rPr>
              <a:t>Presentation by Brenna Adkins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About </a:t>
            </a:r>
            <a:r>
              <a:rPr i="1" lang="en"/>
              <a:t>Tuesday’s with Morrie</a:t>
            </a:r>
          </a:p>
        </p:txBody>
      </p:sp>
      <p:sp>
        <p:nvSpPr>
          <p:cNvPr id="62" name="Shape 62"/>
          <p:cNvSpPr txBox="1"/>
          <p:nvPr>
            <p:ph idx="1" type="body"/>
          </p:nvPr>
        </p:nvSpPr>
        <p:spPr>
          <a:xfrm>
            <a:off x="311700" y="1152475"/>
            <a:ext cx="5427899" cy="3660300"/>
          </a:xfrm>
          <a:prstGeom prst="rect">
            <a:avLst/>
          </a:prstGeom>
        </p:spPr>
        <p:txBody>
          <a:bodyPr anchorCtr="0" anchor="t" bIns="91425" lIns="91425" rIns="91425" tIns="91425">
            <a:noAutofit/>
          </a:bodyPr>
          <a:lstStyle/>
          <a:p>
            <a:pPr indent="-228600" lvl="0" marL="457200" rtl="0">
              <a:spcBef>
                <a:spcPts val="0"/>
              </a:spcBef>
            </a:pPr>
            <a:r>
              <a:rPr lang="en"/>
              <a:t>True story </a:t>
            </a:r>
          </a:p>
          <a:p>
            <a:pPr indent="-228600" lvl="1" marL="914400" rtl="0">
              <a:spcBef>
                <a:spcPts val="0"/>
              </a:spcBef>
            </a:pPr>
            <a:r>
              <a:rPr lang="en"/>
              <a:t>Based on Mitch Albom’s interactions with Morrie Schwartz </a:t>
            </a:r>
          </a:p>
          <a:p>
            <a:pPr indent="-228600" lvl="1" marL="914400" rtl="0">
              <a:spcBef>
                <a:spcPts val="0"/>
              </a:spcBef>
            </a:pPr>
            <a:r>
              <a:rPr lang="en"/>
              <a:t>Mitch wrote the book about Morrie</a:t>
            </a:r>
          </a:p>
          <a:p>
            <a:pPr indent="-228600" lvl="1" marL="914400" rtl="0">
              <a:spcBef>
                <a:spcPts val="0"/>
              </a:spcBef>
            </a:pPr>
            <a:r>
              <a:rPr lang="en"/>
              <a:t>Published in 1997</a:t>
            </a:r>
          </a:p>
          <a:p>
            <a:pPr indent="-228600" lvl="0" marL="457200" rtl="0">
              <a:spcBef>
                <a:spcPts val="0"/>
              </a:spcBef>
            </a:pPr>
            <a:r>
              <a:rPr lang="en"/>
              <a:t>Book written to share Morrie’s life lessons</a:t>
            </a:r>
          </a:p>
          <a:p>
            <a:pPr indent="-228600" lvl="1" marL="914400" rtl="0">
              <a:spcBef>
                <a:spcPts val="0"/>
              </a:spcBef>
            </a:pPr>
            <a:r>
              <a:rPr lang="en"/>
              <a:t>Morrie was extremely wise</a:t>
            </a:r>
          </a:p>
          <a:p>
            <a:pPr indent="-228600" lvl="1" marL="914400" rtl="0">
              <a:spcBef>
                <a:spcPts val="0"/>
              </a:spcBef>
            </a:pPr>
            <a:r>
              <a:rPr lang="en"/>
              <a:t>Always had a lesson to teach to whomever would listen</a:t>
            </a:r>
          </a:p>
          <a:p>
            <a:pPr indent="-228600" lvl="0" marL="457200" rtl="0">
              <a:spcBef>
                <a:spcPts val="0"/>
              </a:spcBef>
            </a:pPr>
            <a:r>
              <a:rPr lang="en"/>
              <a:t>Morrie was Mitch’s old professor in college</a:t>
            </a:r>
          </a:p>
          <a:p>
            <a:pPr indent="-228600" lvl="1" marL="914400" rtl="0">
              <a:spcBef>
                <a:spcPts val="0"/>
              </a:spcBef>
            </a:pPr>
            <a:r>
              <a:rPr lang="en"/>
              <a:t>Mitch’s favorite professor</a:t>
            </a:r>
          </a:p>
          <a:p>
            <a:pPr indent="-228600" lvl="1" marL="914400" rtl="0">
              <a:spcBef>
                <a:spcPts val="0"/>
              </a:spcBef>
            </a:pPr>
            <a:r>
              <a:rPr lang="en"/>
              <a:t>They were very close during Mitch’s college years</a:t>
            </a:r>
          </a:p>
          <a:p>
            <a:pPr indent="-228600" lvl="1" marL="914400" rtl="0">
              <a:spcBef>
                <a:spcPts val="0"/>
              </a:spcBef>
            </a:pPr>
            <a:r>
              <a:rPr lang="en"/>
              <a:t>Sadly lost contact for many years</a:t>
            </a:r>
          </a:p>
        </p:txBody>
      </p:sp>
      <p:pic>
        <p:nvPicPr>
          <p:cNvPr id="63" name="Shape 63"/>
          <p:cNvPicPr preferRelativeResize="0"/>
          <p:nvPr/>
        </p:nvPicPr>
        <p:blipFill>
          <a:blip r:embed="rId3">
            <a:alphaModFix/>
          </a:blip>
          <a:stretch>
            <a:fillRect/>
          </a:stretch>
        </p:blipFill>
        <p:spPr>
          <a:xfrm>
            <a:off x="5739600" y="1831975"/>
            <a:ext cx="3092700" cy="210387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About </a:t>
            </a:r>
            <a:r>
              <a:rPr i="1" lang="en"/>
              <a:t>Tuesday’s with Morrie</a:t>
            </a:r>
          </a:p>
        </p:txBody>
      </p:sp>
      <p:sp>
        <p:nvSpPr>
          <p:cNvPr id="69" name="Shape 69"/>
          <p:cNvSpPr txBox="1"/>
          <p:nvPr>
            <p:ph idx="1" type="body"/>
          </p:nvPr>
        </p:nvSpPr>
        <p:spPr>
          <a:xfrm>
            <a:off x="311700" y="1152475"/>
            <a:ext cx="8520599" cy="3731400"/>
          </a:xfrm>
          <a:prstGeom prst="rect">
            <a:avLst/>
          </a:prstGeom>
        </p:spPr>
        <p:txBody>
          <a:bodyPr anchorCtr="0" anchor="t" bIns="91425" lIns="91425" rIns="91425" tIns="91425">
            <a:noAutofit/>
          </a:bodyPr>
          <a:lstStyle/>
          <a:p>
            <a:pPr indent="-228600" lvl="0" marL="457200" rtl="0">
              <a:spcBef>
                <a:spcPts val="0"/>
              </a:spcBef>
            </a:pPr>
            <a:r>
              <a:rPr lang="en"/>
              <a:t>When Morrie was his professor, he taught sociology </a:t>
            </a:r>
          </a:p>
          <a:p>
            <a:pPr indent="-228600" lvl="1" marL="914400" rtl="0">
              <a:spcBef>
                <a:spcPts val="0"/>
              </a:spcBef>
            </a:pPr>
            <a:r>
              <a:rPr lang="en"/>
              <a:t>taught about people, life, and other topics</a:t>
            </a:r>
          </a:p>
          <a:p>
            <a:pPr indent="-228600" lvl="1" marL="914400" rtl="0">
              <a:spcBef>
                <a:spcPts val="0"/>
              </a:spcBef>
            </a:pPr>
            <a:r>
              <a:rPr lang="en"/>
              <a:t>touched many people’s lives</a:t>
            </a:r>
          </a:p>
          <a:p>
            <a:pPr indent="-228600" lvl="0" marL="457200" rtl="0">
              <a:spcBef>
                <a:spcPts val="0"/>
              </a:spcBef>
            </a:pPr>
            <a:r>
              <a:rPr lang="en"/>
              <a:t>Morrie sadly developed the disease ALS (amyotrophic lateral sclerosis)</a:t>
            </a:r>
          </a:p>
          <a:p>
            <a:pPr indent="-228600" lvl="1" marL="914400" rtl="0">
              <a:spcBef>
                <a:spcPts val="0"/>
              </a:spcBef>
            </a:pPr>
            <a:r>
              <a:rPr lang="en"/>
              <a:t>causes nerve cells to gradually break down and die</a:t>
            </a:r>
          </a:p>
          <a:p>
            <a:pPr indent="-228600" lvl="1" marL="914400" rtl="0">
              <a:spcBef>
                <a:spcPts val="0"/>
              </a:spcBef>
            </a:pPr>
            <a:r>
              <a:rPr lang="en"/>
              <a:t>debilitating disease with no cure found to this day</a:t>
            </a:r>
          </a:p>
          <a:p>
            <a:pPr indent="-228600" lvl="0" marL="457200" rtl="0">
              <a:spcBef>
                <a:spcPts val="0"/>
              </a:spcBef>
            </a:pPr>
            <a:r>
              <a:rPr lang="en"/>
              <a:t>Mitch got back in touch with Morrie</a:t>
            </a:r>
          </a:p>
          <a:p>
            <a:pPr indent="-228600" lvl="1" marL="914400" rtl="0">
              <a:spcBef>
                <a:spcPts val="0"/>
              </a:spcBef>
            </a:pPr>
            <a:r>
              <a:rPr lang="en"/>
              <a:t>began seeing him regularly on every Tuesday</a:t>
            </a:r>
          </a:p>
          <a:p>
            <a:pPr indent="-228600" lvl="1" marL="914400" rtl="0">
              <a:spcBef>
                <a:spcPts val="0"/>
              </a:spcBef>
            </a:pPr>
            <a:r>
              <a:rPr lang="en"/>
              <a:t>Morrie knew he was going to die</a:t>
            </a:r>
          </a:p>
          <a:p>
            <a:pPr indent="-228600" lvl="2" marL="1371600" rtl="0">
              <a:spcBef>
                <a:spcPts val="0"/>
              </a:spcBef>
            </a:pPr>
            <a:r>
              <a:rPr lang="en"/>
              <a:t>wanted Mitch to start documenting their time together</a:t>
            </a:r>
          </a:p>
          <a:p>
            <a:pPr indent="-228600" lvl="1" marL="914400" rtl="0">
              <a:spcBef>
                <a:spcPts val="0"/>
              </a:spcBef>
            </a:pPr>
            <a:r>
              <a:rPr lang="en"/>
              <a:t>Mitch would record the audio from their times together</a:t>
            </a:r>
          </a:p>
          <a:p>
            <a:pPr indent="-228600" lvl="0" marL="457200" rtl="0">
              <a:spcBef>
                <a:spcPts val="0"/>
              </a:spcBef>
            </a:pPr>
            <a:r>
              <a:rPr lang="en"/>
              <a:t>After Morrie died, Mitch wrote this book</a:t>
            </a:r>
          </a:p>
          <a:p>
            <a:pPr indent="-228600" lvl="1" marL="914400" rtl="0">
              <a:spcBef>
                <a:spcPts val="0"/>
              </a:spcBef>
            </a:pPr>
            <a:r>
              <a:rPr lang="en"/>
              <a:t>Morrie asked Mitch to do so</a:t>
            </a:r>
          </a:p>
        </p:txBody>
      </p:sp>
      <p:pic>
        <p:nvPicPr>
          <p:cNvPr id="70" name="Shape 70"/>
          <p:cNvPicPr preferRelativeResize="0"/>
          <p:nvPr/>
        </p:nvPicPr>
        <p:blipFill>
          <a:blip r:embed="rId3">
            <a:alphaModFix/>
          </a:blip>
          <a:stretch>
            <a:fillRect/>
          </a:stretch>
        </p:blipFill>
        <p:spPr>
          <a:xfrm>
            <a:off x="6441375" y="2561750"/>
            <a:ext cx="2286000" cy="16954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The Story</a:t>
            </a:r>
          </a:p>
        </p:txBody>
      </p:sp>
      <p:sp>
        <p:nvSpPr>
          <p:cNvPr id="76" name="Shape 76"/>
          <p:cNvSpPr txBox="1"/>
          <p:nvPr>
            <p:ph idx="1" type="body"/>
          </p:nvPr>
        </p:nvSpPr>
        <p:spPr>
          <a:xfrm>
            <a:off x="311700" y="1152475"/>
            <a:ext cx="7379699" cy="3767099"/>
          </a:xfrm>
          <a:prstGeom prst="rect">
            <a:avLst/>
          </a:prstGeom>
        </p:spPr>
        <p:txBody>
          <a:bodyPr anchorCtr="0" anchor="t" bIns="91425" lIns="91425" rIns="91425" tIns="91425">
            <a:noAutofit/>
          </a:bodyPr>
          <a:lstStyle/>
          <a:p>
            <a:pPr indent="-228600" lvl="0" marL="457200" rtl="0">
              <a:spcBef>
                <a:spcPts val="0"/>
              </a:spcBef>
            </a:pPr>
            <a:r>
              <a:rPr lang="en"/>
              <a:t>Each chapter in the book is a different life lesson Morrie taught</a:t>
            </a:r>
          </a:p>
          <a:p>
            <a:pPr indent="-228600" lvl="1" marL="914400" rtl="0">
              <a:spcBef>
                <a:spcPts val="0"/>
              </a:spcBef>
            </a:pPr>
            <a:r>
              <a:rPr lang="en"/>
              <a:t>After the first few chapters, the book starts talking about specific Tuesdays</a:t>
            </a:r>
          </a:p>
          <a:p>
            <a:pPr indent="-228600" lvl="2" marL="1371600" rtl="0">
              <a:spcBef>
                <a:spcPts val="0"/>
              </a:spcBef>
              <a:buSzPct val="100000"/>
            </a:pPr>
            <a:r>
              <a:rPr lang="en" sz="1300"/>
              <a:t>There were a total of fourteen Tuesdays that Mitch and Morrie spent together</a:t>
            </a:r>
          </a:p>
          <a:p>
            <a:pPr indent="-228600" lvl="0" marL="457200" rtl="0">
              <a:spcBef>
                <a:spcPts val="0"/>
              </a:spcBef>
            </a:pPr>
            <a:r>
              <a:rPr lang="en"/>
              <a:t>Many lessons told, but my personal favorite was . . . </a:t>
            </a:r>
          </a:p>
          <a:p>
            <a:pPr indent="-228600" lvl="1" marL="914400" rtl="0">
              <a:spcBef>
                <a:spcPts val="0"/>
              </a:spcBef>
            </a:pPr>
            <a:r>
              <a:rPr lang="en"/>
              <a:t>11th Tuesday, We Talk About Our Culture</a:t>
            </a:r>
          </a:p>
          <a:p>
            <a:pPr indent="-228600" lvl="2" marL="1371600" rtl="0">
              <a:spcBef>
                <a:spcPts val="0"/>
              </a:spcBef>
              <a:buSzPct val="100000"/>
            </a:pPr>
            <a:r>
              <a:rPr lang="en" sz="1300"/>
              <a:t>“Well, for one thing, the culture we have does not make people feel good about themselves. We're teaching the wrong things. And you have to be strong enough to say if the culture doesn't work, don't buy it. Create your own. Most people can't do it.” ― Mitch Albom, </a:t>
            </a:r>
            <a:r>
              <a:rPr i="1" lang="en" sz="1300"/>
              <a:t>Tuesdays with Morrie</a:t>
            </a:r>
          </a:p>
          <a:p>
            <a:pPr indent="-228600" lvl="1" marL="914400" rtl="0">
              <a:spcBef>
                <a:spcPts val="0"/>
              </a:spcBef>
            </a:pPr>
            <a:r>
              <a:rPr lang="en"/>
              <a:t>Morrie then explains to Mitch how to create a culture with the people you love</a:t>
            </a:r>
          </a:p>
          <a:p>
            <a:pPr indent="-228600" lvl="0" marL="457200" rtl="0">
              <a:spcBef>
                <a:spcPts val="0"/>
              </a:spcBef>
            </a:pPr>
            <a:r>
              <a:rPr lang="en"/>
              <a:t>All chapters are formatted this way</a:t>
            </a:r>
          </a:p>
          <a:p>
            <a:pPr indent="-228600" lvl="1" marL="914400" rtl="0">
              <a:spcBef>
                <a:spcPts val="0"/>
              </a:spcBef>
            </a:pPr>
            <a:r>
              <a:rPr lang="en"/>
              <a:t>Morrie teaches from a personal story</a:t>
            </a:r>
          </a:p>
          <a:p>
            <a:pPr indent="-228600" lvl="1" marL="914400" rtl="0">
              <a:spcBef>
                <a:spcPts val="0"/>
              </a:spcBef>
            </a:pPr>
            <a:r>
              <a:rPr lang="en"/>
              <a:t>Then gives quotable advice on how to apply the lesson from the story to life</a:t>
            </a:r>
          </a:p>
        </p:txBody>
      </p:sp>
      <p:pic>
        <p:nvPicPr>
          <p:cNvPr id="77" name="Shape 77"/>
          <p:cNvPicPr preferRelativeResize="0"/>
          <p:nvPr/>
        </p:nvPicPr>
        <p:blipFill rotWithShape="1">
          <a:blip r:embed="rId3">
            <a:alphaModFix/>
          </a:blip>
          <a:srcRect b="0" l="22745" r="26810" t="0"/>
          <a:stretch/>
        </p:blipFill>
        <p:spPr>
          <a:xfrm flipH="1">
            <a:off x="7753775" y="1550850"/>
            <a:ext cx="1247750" cy="246272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Lessons Taught by Morrie</a:t>
            </a:r>
          </a:p>
        </p:txBody>
      </p:sp>
      <p:sp>
        <p:nvSpPr>
          <p:cNvPr id="83" name="Shape 83"/>
          <p:cNvSpPr txBox="1"/>
          <p:nvPr>
            <p:ph idx="1" type="body"/>
          </p:nvPr>
        </p:nvSpPr>
        <p:spPr>
          <a:xfrm>
            <a:off x="311700" y="1152475"/>
            <a:ext cx="4251299" cy="3416400"/>
          </a:xfrm>
          <a:prstGeom prst="rect">
            <a:avLst/>
          </a:prstGeom>
        </p:spPr>
        <p:txBody>
          <a:bodyPr anchorCtr="0" anchor="t" bIns="91425" lIns="91425" rIns="91425" tIns="91425">
            <a:noAutofit/>
          </a:bodyPr>
          <a:lstStyle/>
          <a:p>
            <a:pPr indent="-228600" lvl="0" marL="457200" rtl="0">
              <a:spcBef>
                <a:spcPts val="0"/>
              </a:spcBef>
              <a:buSzPct val="100000"/>
            </a:pPr>
            <a:r>
              <a:rPr lang="en" sz="2400"/>
              <a:t>The World</a:t>
            </a:r>
          </a:p>
          <a:p>
            <a:pPr indent="-228600" lvl="0" marL="457200" rtl="0">
              <a:spcBef>
                <a:spcPts val="0"/>
              </a:spcBef>
              <a:buSzPct val="100000"/>
            </a:pPr>
            <a:r>
              <a:rPr lang="en" sz="2400"/>
              <a:t>Feeling Sorry for Yourself</a:t>
            </a:r>
          </a:p>
          <a:p>
            <a:pPr indent="-228600" lvl="0" marL="457200" rtl="0">
              <a:spcBef>
                <a:spcPts val="0"/>
              </a:spcBef>
              <a:buSzPct val="100000"/>
            </a:pPr>
            <a:r>
              <a:rPr lang="en" sz="2400"/>
              <a:t>Regrets</a:t>
            </a:r>
          </a:p>
          <a:p>
            <a:pPr indent="-228600" lvl="0" marL="457200" rtl="0">
              <a:spcBef>
                <a:spcPts val="0"/>
              </a:spcBef>
              <a:buSzPct val="100000"/>
            </a:pPr>
            <a:r>
              <a:rPr lang="en" sz="2400"/>
              <a:t>Death</a:t>
            </a:r>
          </a:p>
          <a:p>
            <a:pPr indent="-228600" lvl="0" marL="457200" rtl="0">
              <a:spcBef>
                <a:spcPts val="0"/>
              </a:spcBef>
              <a:buSzPct val="100000"/>
            </a:pPr>
            <a:r>
              <a:rPr lang="en" sz="2400"/>
              <a:t>Family</a:t>
            </a:r>
          </a:p>
          <a:p>
            <a:pPr indent="-228600" lvl="0" marL="457200" rtl="0">
              <a:spcBef>
                <a:spcPts val="0"/>
              </a:spcBef>
              <a:buSzPct val="100000"/>
            </a:pPr>
            <a:r>
              <a:rPr lang="en" sz="2400"/>
              <a:t>Emotions</a:t>
            </a:r>
          </a:p>
          <a:p>
            <a:pPr indent="-228600" lvl="0" marL="457200" rtl="0">
              <a:spcBef>
                <a:spcPts val="0"/>
              </a:spcBef>
              <a:buSzPct val="100000"/>
            </a:pPr>
            <a:r>
              <a:rPr lang="en" sz="2400"/>
              <a:t>Fear of Aging</a:t>
            </a:r>
          </a:p>
          <a:p>
            <a:pPr lvl="0" rtl="0">
              <a:spcBef>
                <a:spcPts val="0"/>
              </a:spcBef>
              <a:buNone/>
            </a:pPr>
            <a:r>
              <a:t/>
            </a:r>
            <a:endParaRPr/>
          </a:p>
        </p:txBody>
      </p:sp>
      <p:sp>
        <p:nvSpPr>
          <p:cNvPr id="84" name="Shape 84"/>
          <p:cNvSpPr txBox="1"/>
          <p:nvPr>
            <p:ph idx="2" type="body"/>
          </p:nvPr>
        </p:nvSpPr>
        <p:spPr>
          <a:xfrm>
            <a:off x="5899925" y="1152475"/>
            <a:ext cx="2932200" cy="3416400"/>
          </a:xfrm>
          <a:prstGeom prst="rect">
            <a:avLst/>
          </a:prstGeom>
        </p:spPr>
        <p:txBody>
          <a:bodyPr anchorCtr="0" anchor="t" bIns="91425" lIns="91425" rIns="91425" tIns="91425">
            <a:noAutofit/>
          </a:bodyPr>
          <a:lstStyle/>
          <a:p>
            <a:pPr indent="-228600" lvl="0" marL="457200" rtl="0">
              <a:spcBef>
                <a:spcPts val="0"/>
              </a:spcBef>
              <a:buSzPct val="100000"/>
            </a:pPr>
            <a:r>
              <a:rPr lang="en" sz="2400"/>
              <a:t>Money</a:t>
            </a:r>
          </a:p>
          <a:p>
            <a:pPr indent="-228600" lvl="0" marL="457200" rtl="0">
              <a:spcBef>
                <a:spcPts val="0"/>
              </a:spcBef>
              <a:buSzPct val="100000"/>
            </a:pPr>
            <a:r>
              <a:rPr lang="en" sz="2400"/>
              <a:t>Love</a:t>
            </a:r>
          </a:p>
          <a:p>
            <a:pPr indent="-228600" lvl="0" marL="457200" rtl="0">
              <a:spcBef>
                <a:spcPts val="0"/>
              </a:spcBef>
              <a:buSzPct val="100000"/>
            </a:pPr>
            <a:r>
              <a:rPr lang="en" sz="2400"/>
              <a:t>Marriage</a:t>
            </a:r>
          </a:p>
          <a:p>
            <a:pPr indent="-228600" lvl="0" marL="457200" rtl="0">
              <a:spcBef>
                <a:spcPts val="0"/>
              </a:spcBef>
              <a:buSzPct val="100000"/>
            </a:pPr>
            <a:r>
              <a:rPr lang="en" sz="2400"/>
              <a:t>Our Culture</a:t>
            </a:r>
          </a:p>
          <a:p>
            <a:pPr indent="-228600" lvl="0" marL="457200" rtl="0">
              <a:spcBef>
                <a:spcPts val="0"/>
              </a:spcBef>
              <a:buSzPct val="100000"/>
            </a:pPr>
            <a:r>
              <a:rPr lang="en" sz="2400"/>
              <a:t>Forgiveness </a:t>
            </a:r>
          </a:p>
          <a:p>
            <a:pPr indent="-228600" lvl="0" marL="457200" rtl="0">
              <a:spcBef>
                <a:spcPts val="0"/>
              </a:spcBef>
              <a:buSzPct val="100000"/>
            </a:pPr>
            <a:r>
              <a:rPr lang="en" sz="2400"/>
              <a:t>The Perfect Day</a:t>
            </a:r>
          </a:p>
          <a:p>
            <a:pPr indent="-228600" lvl="0" marL="457200">
              <a:spcBef>
                <a:spcPts val="0"/>
              </a:spcBef>
              <a:buSzPct val="100000"/>
            </a:pPr>
            <a:r>
              <a:rPr lang="en" sz="2400"/>
              <a:t>Saying Goodbye</a:t>
            </a:r>
          </a:p>
        </p:txBody>
      </p:sp>
      <p:pic>
        <p:nvPicPr>
          <p:cNvPr id="85" name="Shape 85"/>
          <p:cNvPicPr preferRelativeResize="0"/>
          <p:nvPr/>
        </p:nvPicPr>
        <p:blipFill>
          <a:blip r:embed="rId3">
            <a:alphaModFix/>
          </a:blip>
          <a:stretch>
            <a:fillRect/>
          </a:stretch>
        </p:blipFill>
        <p:spPr>
          <a:xfrm>
            <a:off x="3128199" y="2202150"/>
            <a:ext cx="2504350" cy="18782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Favorite Quotes</a:t>
            </a:r>
          </a:p>
        </p:txBody>
      </p:sp>
      <p:sp>
        <p:nvSpPr>
          <p:cNvPr id="91" name="Shape 91"/>
          <p:cNvSpPr txBox="1"/>
          <p:nvPr>
            <p:ph idx="1" type="body"/>
          </p:nvPr>
        </p:nvSpPr>
        <p:spPr>
          <a:xfrm>
            <a:off x="311700" y="1152475"/>
            <a:ext cx="6069600" cy="3865200"/>
          </a:xfrm>
          <a:prstGeom prst="rect">
            <a:avLst/>
          </a:prstGeom>
        </p:spPr>
        <p:txBody>
          <a:bodyPr anchorCtr="0" anchor="t" bIns="91425" lIns="91425" rIns="91425" tIns="91425">
            <a:noAutofit/>
          </a:bodyPr>
          <a:lstStyle/>
          <a:p>
            <a:pPr indent="-228600" lvl="0" marL="457200" rtl="0">
              <a:spcBef>
                <a:spcPts val="0"/>
              </a:spcBef>
              <a:buSzPct val="100000"/>
            </a:pPr>
            <a:r>
              <a:rPr lang="en" sz="1300"/>
              <a:t>“So many people walk around with a meaningless life. They seem half-asleep, even when they're busy doing things they think are important. This is because they're chasing the wrong things. The way you get meaning into your life is to devote yourself to loving others, devote yourself to your community around you, and devote yourself to creating something that gives you purpose and meaning.” ― Mitch Albom, </a:t>
            </a:r>
            <a:r>
              <a:rPr i="1" lang="en" sz="1300"/>
              <a:t>Tuesdays with Morrie</a:t>
            </a:r>
          </a:p>
          <a:p>
            <a:pPr indent="-228600" lvl="0" marL="457200" rtl="0">
              <a:spcBef>
                <a:spcPts val="0"/>
              </a:spcBef>
              <a:buSzPct val="100000"/>
            </a:pPr>
            <a:r>
              <a:rPr lang="en" sz="1300"/>
              <a:t>“Love wins, love always wins.” ― Mitch Albom, </a:t>
            </a:r>
            <a:r>
              <a:rPr i="1" lang="en" sz="1300"/>
              <a:t>Tuesdays with Morrie</a:t>
            </a:r>
          </a:p>
          <a:p>
            <a:pPr indent="-228600" lvl="0" marL="457200" rtl="0">
              <a:spcBef>
                <a:spcPts val="0"/>
              </a:spcBef>
              <a:buSzPct val="100000"/>
            </a:pPr>
            <a:r>
              <a:rPr lang="en" sz="1300"/>
              <a:t>“Devote yourself to loving others, devote yourself to your community around you, and devote yourself to creating something that gives you purpose and meaning.” ― Mitch Albom, </a:t>
            </a:r>
            <a:r>
              <a:rPr i="1" lang="en" sz="1300"/>
              <a:t>Tuesdays with Morrie</a:t>
            </a:r>
          </a:p>
          <a:p>
            <a:pPr indent="-228600" lvl="0" marL="457200" rtl="0">
              <a:spcBef>
                <a:spcPts val="0"/>
              </a:spcBef>
              <a:buSzPct val="100000"/>
            </a:pPr>
            <a:r>
              <a:rPr lang="en" sz="1300"/>
              <a:t>“There is no such thing as 'too late' in life.” ― Mitch Albom, </a:t>
            </a:r>
            <a:r>
              <a:rPr i="1" lang="en" sz="1300"/>
              <a:t>Tuesdays with Morrie</a:t>
            </a:r>
          </a:p>
          <a:p>
            <a:pPr indent="-228600" lvl="0" marL="457200" rtl="0">
              <a:spcBef>
                <a:spcPts val="0"/>
              </a:spcBef>
              <a:buSzPct val="100000"/>
            </a:pPr>
            <a:r>
              <a:rPr lang="en" sz="1300"/>
              <a:t>“Accept who you are; and revel in it.” ― Mitch Albom, </a:t>
            </a:r>
            <a:r>
              <a:rPr i="1" lang="en" sz="1300"/>
              <a:t>Tuesdays with Morrie</a:t>
            </a:r>
          </a:p>
          <a:p>
            <a:pPr indent="-228600" lvl="0" marL="457200" rtl="0">
              <a:spcBef>
                <a:spcPts val="0"/>
              </a:spcBef>
              <a:buSzPct val="100000"/>
            </a:pPr>
            <a:r>
              <a:rPr lang="en" sz="1300"/>
              <a:t>“People are only mean when they are threatened.” ― Mitch Albom, </a:t>
            </a:r>
            <a:r>
              <a:rPr i="1" lang="en" sz="1300"/>
              <a:t>Tuesdays with Morrie</a:t>
            </a:r>
          </a:p>
          <a:p>
            <a:pPr lvl="0" rtl="0">
              <a:spcBef>
                <a:spcPts val="0"/>
              </a:spcBef>
              <a:buNone/>
            </a:pPr>
            <a:r>
              <a:t/>
            </a:r>
            <a:endParaRPr sz="1400"/>
          </a:p>
        </p:txBody>
      </p:sp>
      <p:pic>
        <p:nvPicPr>
          <p:cNvPr id="92" name="Shape 92"/>
          <p:cNvPicPr preferRelativeResize="0"/>
          <p:nvPr/>
        </p:nvPicPr>
        <p:blipFill>
          <a:blip r:embed="rId3">
            <a:alphaModFix/>
          </a:blip>
          <a:stretch>
            <a:fillRect/>
          </a:stretch>
        </p:blipFill>
        <p:spPr>
          <a:xfrm>
            <a:off x="6497050" y="1872401"/>
            <a:ext cx="2406323" cy="18337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The Purpose of </a:t>
            </a:r>
            <a:r>
              <a:rPr i="1" lang="en"/>
              <a:t>Tuesday’s with Morrie</a:t>
            </a:r>
          </a:p>
        </p:txBody>
      </p:sp>
      <p:sp>
        <p:nvSpPr>
          <p:cNvPr id="98" name="Shape 98"/>
          <p:cNvSpPr txBox="1"/>
          <p:nvPr>
            <p:ph idx="1" type="body"/>
          </p:nvPr>
        </p:nvSpPr>
        <p:spPr>
          <a:xfrm>
            <a:off x="311700" y="1152475"/>
            <a:ext cx="5873400" cy="34164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SzPct val="100000"/>
              <a:buFont typeface="Lato"/>
            </a:pPr>
            <a:r>
              <a:rPr lang="en"/>
              <a:t>Morrie’s guide to living well </a:t>
            </a:r>
          </a:p>
          <a:p>
            <a:pPr indent="-228600" lvl="1" marL="914400" marR="0" rtl="0" algn="l">
              <a:lnSpc>
                <a:spcPct val="115000"/>
              </a:lnSpc>
              <a:spcBef>
                <a:spcPts val="0"/>
              </a:spcBef>
              <a:spcAft>
                <a:spcPts val="1600"/>
              </a:spcAft>
            </a:pPr>
            <a:r>
              <a:rPr lang="en"/>
              <a:t>After becoming sick, Morrie asked Mitch to write this for him</a:t>
            </a:r>
          </a:p>
          <a:p>
            <a:pPr indent="-228600" lvl="1" marL="914400" marR="0" rtl="0" algn="l">
              <a:lnSpc>
                <a:spcPct val="115000"/>
              </a:lnSpc>
              <a:spcBef>
                <a:spcPts val="0"/>
              </a:spcBef>
              <a:spcAft>
                <a:spcPts val="1600"/>
              </a:spcAft>
            </a:pPr>
            <a:r>
              <a:rPr lang="en"/>
              <a:t>Didn’t want people to go through life without really living</a:t>
            </a:r>
          </a:p>
          <a:p>
            <a:pPr indent="-228600" lvl="1" marL="914400" marR="0" rtl="0" algn="l">
              <a:lnSpc>
                <a:spcPct val="115000"/>
              </a:lnSpc>
              <a:spcBef>
                <a:spcPts val="0"/>
              </a:spcBef>
              <a:spcAft>
                <a:spcPts val="1600"/>
              </a:spcAft>
            </a:pPr>
            <a:r>
              <a:rPr lang="en"/>
              <a:t>Recorded every talk they had together just for the purpose of writing this book</a:t>
            </a:r>
          </a:p>
          <a:p>
            <a:pPr indent="-228600" lvl="0" marL="457200" rtl="0">
              <a:spcBef>
                <a:spcPts val="0"/>
              </a:spcBef>
            </a:pPr>
            <a:r>
              <a:rPr lang="en"/>
              <a:t>Self help</a:t>
            </a:r>
          </a:p>
          <a:p>
            <a:pPr indent="-228600" lvl="1" marL="914400" rtl="0">
              <a:spcBef>
                <a:spcPts val="0"/>
              </a:spcBef>
            </a:pPr>
            <a:r>
              <a:rPr lang="en"/>
              <a:t>Morrie wanted his knowledge to be applied to other’s lives</a:t>
            </a:r>
          </a:p>
          <a:p>
            <a:pPr indent="-228600" lvl="1" marL="914400" rtl="0">
              <a:spcBef>
                <a:spcPts val="0"/>
              </a:spcBef>
            </a:pPr>
            <a:r>
              <a:rPr lang="en"/>
              <a:t>Wanted to improve the world around him</a:t>
            </a:r>
          </a:p>
          <a:p>
            <a:pPr indent="-228600" lvl="0" marL="457200" rtl="0">
              <a:spcBef>
                <a:spcPts val="0"/>
              </a:spcBef>
            </a:pPr>
            <a:r>
              <a:rPr lang="en"/>
              <a:t>Purpose fulfilled</a:t>
            </a:r>
          </a:p>
          <a:p>
            <a:pPr indent="-228600" lvl="1" marL="914400" rtl="0">
              <a:spcBef>
                <a:spcPts val="0"/>
              </a:spcBef>
            </a:pPr>
            <a:r>
              <a:rPr lang="en"/>
              <a:t>Morrie achieved his goal with this book</a:t>
            </a:r>
          </a:p>
          <a:p>
            <a:pPr indent="-228600" lvl="2" marL="1371600">
              <a:spcBef>
                <a:spcPts val="0"/>
              </a:spcBef>
            </a:pPr>
            <a:r>
              <a:rPr lang="en"/>
              <a:t>So many lives were changed because of the lessons taught </a:t>
            </a:r>
          </a:p>
        </p:txBody>
      </p:sp>
      <p:pic>
        <p:nvPicPr>
          <p:cNvPr id="99" name="Shape 99"/>
          <p:cNvPicPr preferRelativeResize="0"/>
          <p:nvPr/>
        </p:nvPicPr>
        <p:blipFill>
          <a:blip r:embed="rId3">
            <a:alphaModFix/>
          </a:blip>
          <a:stretch>
            <a:fillRect/>
          </a:stretch>
        </p:blipFill>
        <p:spPr>
          <a:xfrm>
            <a:off x="6602100" y="1214875"/>
            <a:ext cx="2115924" cy="31192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b="0" l="0" r="4113" t="12823"/>
          <a:stretch/>
        </p:blipFill>
        <p:spPr>
          <a:xfrm rot="894348">
            <a:off x="5719325" y="385465"/>
            <a:ext cx="3184575" cy="1433465"/>
          </a:xfrm>
          <a:prstGeom prst="rect">
            <a:avLst/>
          </a:prstGeom>
          <a:noFill/>
          <a:ln>
            <a:noFill/>
          </a:ln>
        </p:spPr>
      </p:pic>
      <p:sp>
        <p:nvSpPr>
          <p:cNvPr id="105" name="Shape 105"/>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Book Evaluation</a:t>
            </a:r>
          </a:p>
        </p:txBody>
      </p:sp>
      <p:sp>
        <p:nvSpPr>
          <p:cNvPr id="106" name="Shape 106"/>
          <p:cNvSpPr txBox="1"/>
          <p:nvPr>
            <p:ph idx="1" type="body"/>
          </p:nvPr>
        </p:nvSpPr>
        <p:spPr>
          <a:xfrm>
            <a:off x="311700" y="1152475"/>
            <a:ext cx="8520599" cy="3731400"/>
          </a:xfrm>
          <a:prstGeom prst="rect">
            <a:avLst/>
          </a:prstGeom>
        </p:spPr>
        <p:txBody>
          <a:bodyPr anchorCtr="0" anchor="t" bIns="91425" lIns="91425" rIns="91425" tIns="91425">
            <a:noAutofit/>
          </a:bodyPr>
          <a:lstStyle/>
          <a:p>
            <a:pPr indent="-228600" lvl="0" marL="457200" rtl="0">
              <a:spcBef>
                <a:spcPts val="0"/>
              </a:spcBef>
            </a:pPr>
            <a:r>
              <a:rPr lang="en"/>
              <a:t>Out of five stars, I give </a:t>
            </a:r>
            <a:r>
              <a:rPr i="1" lang="en"/>
              <a:t>Tuesday’s with  Morrie</a:t>
            </a:r>
            <a:r>
              <a:rPr lang="en"/>
              <a:t> five stars </a:t>
            </a:r>
          </a:p>
          <a:p>
            <a:pPr indent="-228600" lvl="0" marL="457200" marR="0" rtl="0" algn="l">
              <a:lnSpc>
                <a:spcPct val="115000"/>
              </a:lnSpc>
              <a:spcBef>
                <a:spcPts val="0"/>
              </a:spcBef>
              <a:spcAft>
                <a:spcPts val="1600"/>
              </a:spcAft>
              <a:buClr>
                <a:schemeClr val="dk2"/>
              </a:buClr>
              <a:buSzPct val="112500"/>
              <a:buFont typeface="Lato"/>
            </a:pPr>
            <a:r>
              <a:rPr lang="en" sz="1600"/>
              <a:t>This book definitely lived up to the hype</a:t>
            </a:r>
          </a:p>
          <a:p>
            <a:pPr indent="-228600" lvl="1" marL="914400" marR="0" rtl="0" algn="l">
              <a:lnSpc>
                <a:spcPct val="115000"/>
              </a:lnSpc>
              <a:spcBef>
                <a:spcPts val="0"/>
              </a:spcBef>
              <a:spcAft>
                <a:spcPts val="1600"/>
              </a:spcAft>
              <a:buSzPct val="100000"/>
            </a:pPr>
            <a:r>
              <a:rPr lang="en" sz="1600"/>
              <a:t>Some schools even make reading it a requirement</a:t>
            </a:r>
          </a:p>
          <a:p>
            <a:pPr indent="-228600" lvl="2" marL="1371600" marR="0" rtl="0" algn="l">
              <a:lnSpc>
                <a:spcPct val="115000"/>
              </a:lnSpc>
              <a:spcBef>
                <a:spcPts val="0"/>
              </a:spcBef>
              <a:spcAft>
                <a:spcPts val="1600"/>
              </a:spcAft>
              <a:buSzPct val="100000"/>
            </a:pPr>
            <a:r>
              <a:rPr lang="en" sz="1600"/>
              <a:t>“I am now regularly using this book in my class. It is required reading. All, and I do mean all, of my students have said that it is the best book they have ever read.” - Myra Wood Bennett, MSW, Grantsburg, Illinois </a:t>
            </a:r>
          </a:p>
          <a:p>
            <a:pPr indent="-228600" lvl="2" marL="1371600" rtl="0">
              <a:spcBef>
                <a:spcPts val="0"/>
              </a:spcBef>
              <a:buSzPct val="100000"/>
            </a:pPr>
            <a:r>
              <a:rPr lang="en" sz="1600"/>
              <a:t>My mom is a teacher and requires the book for her seniors</a:t>
            </a:r>
          </a:p>
          <a:p>
            <a:pPr indent="-228600" lvl="1" marL="914400" marR="0" rtl="0" algn="l">
              <a:lnSpc>
                <a:spcPct val="115000"/>
              </a:lnSpc>
              <a:spcBef>
                <a:spcPts val="0"/>
              </a:spcBef>
              <a:spcAft>
                <a:spcPts val="1600"/>
              </a:spcAft>
              <a:buSzPct val="100000"/>
            </a:pPr>
            <a:r>
              <a:rPr lang="en" sz="1600"/>
              <a:t>Many have said this book has changed their lives</a:t>
            </a:r>
          </a:p>
          <a:p>
            <a:pPr indent="-228600" lvl="2" marL="1371600" marR="0" rtl="0" algn="l">
              <a:lnSpc>
                <a:spcPct val="115000"/>
              </a:lnSpc>
              <a:spcBef>
                <a:spcPts val="0"/>
              </a:spcBef>
              <a:spcAft>
                <a:spcPts val="1600"/>
              </a:spcAft>
              <a:buSzPct val="100000"/>
            </a:pPr>
            <a:r>
              <a:rPr lang="en" sz="1600"/>
              <a:t>“I bookmarked pages in your book, I read parts to my children. Thank you for a story I shall carry in my heart for the rest of my life.” - Diane Gaul Coveleski, Union City, Pennsylvania </a:t>
            </a:r>
          </a:p>
          <a:p>
            <a:pPr indent="-228600" lvl="0" marL="457200" marR="0" rtl="0" algn="l">
              <a:lnSpc>
                <a:spcPct val="115000"/>
              </a:lnSpc>
              <a:spcBef>
                <a:spcPts val="0"/>
              </a:spcBef>
              <a:spcAft>
                <a:spcPts val="1600"/>
              </a:spcAft>
              <a:buSzPct val="100000"/>
            </a:pPr>
            <a:r>
              <a:rPr lang="en" sz="1600"/>
              <a:t>Overall, amazing and inspiring story that deserves very high praise</a:t>
            </a:r>
          </a:p>
          <a:p>
            <a:pPr indent="0" lvl="0" mar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Recommendations </a:t>
            </a:r>
          </a:p>
        </p:txBody>
      </p:sp>
      <p:sp>
        <p:nvSpPr>
          <p:cNvPr id="112" name="Shape 112"/>
          <p:cNvSpPr txBox="1"/>
          <p:nvPr>
            <p:ph idx="1" type="body"/>
          </p:nvPr>
        </p:nvSpPr>
        <p:spPr>
          <a:xfrm>
            <a:off x="311700" y="1152475"/>
            <a:ext cx="5864400" cy="3416400"/>
          </a:xfrm>
          <a:prstGeom prst="rect">
            <a:avLst/>
          </a:prstGeom>
        </p:spPr>
        <p:txBody>
          <a:bodyPr anchorCtr="0" anchor="t" bIns="91425" lIns="91425" rIns="91425" tIns="91425">
            <a:noAutofit/>
          </a:bodyPr>
          <a:lstStyle/>
          <a:p>
            <a:pPr indent="-228600" lvl="0" marL="457200" rtl="0">
              <a:spcBef>
                <a:spcPts val="0"/>
              </a:spcBef>
              <a:buSzPct val="100000"/>
            </a:pPr>
            <a:r>
              <a:rPr lang="en" sz="2000"/>
              <a:t>I would recommend this book for many people</a:t>
            </a:r>
          </a:p>
          <a:p>
            <a:pPr indent="-228600" lvl="1" marL="914400" rtl="0">
              <a:spcBef>
                <a:spcPts val="0"/>
              </a:spcBef>
              <a:buSzPct val="100000"/>
            </a:pPr>
            <a:r>
              <a:rPr lang="en" sz="1600"/>
              <a:t>young adults who are seeking guidance</a:t>
            </a:r>
          </a:p>
          <a:p>
            <a:pPr indent="-228600" lvl="2" marL="1371600" rtl="0">
              <a:spcBef>
                <a:spcPts val="0"/>
              </a:spcBef>
              <a:buSzPct val="100000"/>
            </a:pPr>
            <a:r>
              <a:rPr lang="en" sz="1600"/>
              <a:t>many life lessons are taught in the book</a:t>
            </a:r>
          </a:p>
          <a:p>
            <a:pPr indent="-228600" lvl="1" marL="914400" rtl="0">
              <a:spcBef>
                <a:spcPts val="0"/>
              </a:spcBef>
              <a:buSzPct val="100000"/>
            </a:pPr>
            <a:r>
              <a:rPr lang="en" sz="1600"/>
              <a:t>people wanting to read a well-written, nonfiction book</a:t>
            </a:r>
          </a:p>
          <a:p>
            <a:pPr indent="-228600" lvl="2" marL="1371600" rtl="0">
              <a:spcBef>
                <a:spcPts val="0"/>
              </a:spcBef>
              <a:buSzPct val="100000"/>
            </a:pPr>
            <a:r>
              <a:rPr lang="en" sz="1600"/>
              <a:t>interesting yet still true</a:t>
            </a:r>
          </a:p>
          <a:p>
            <a:pPr indent="-228600" lvl="1" marL="914400" rtl="0">
              <a:spcBef>
                <a:spcPts val="0"/>
              </a:spcBef>
              <a:buSzPct val="100000"/>
            </a:pPr>
            <a:r>
              <a:rPr lang="en" sz="1600"/>
              <a:t>people who are looking for an inspirational story </a:t>
            </a:r>
          </a:p>
          <a:p>
            <a:pPr indent="-228600" lvl="2" marL="1371600" rtl="0">
              <a:spcBef>
                <a:spcPts val="0"/>
              </a:spcBef>
              <a:buSzPct val="100000"/>
            </a:pPr>
            <a:r>
              <a:rPr lang="en" sz="1600"/>
              <a:t>one of the most inspiring books I’ve ever read</a:t>
            </a:r>
          </a:p>
          <a:p>
            <a:pPr indent="-228600" lvl="1" marL="914400" rtl="0">
              <a:spcBef>
                <a:spcPts val="0"/>
              </a:spcBef>
              <a:buSzPct val="100000"/>
            </a:pPr>
            <a:r>
              <a:rPr lang="en" sz="1600"/>
              <a:t>seniors in high school especially</a:t>
            </a:r>
          </a:p>
          <a:p>
            <a:pPr indent="-228600" lvl="2" marL="1371600" rtl="0">
              <a:spcBef>
                <a:spcPts val="0"/>
              </a:spcBef>
              <a:buSzPct val="100000"/>
            </a:pPr>
            <a:r>
              <a:rPr lang="en" sz="1600"/>
              <a:t>about to go into the real world</a:t>
            </a:r>
          </a:p>
          <a:p>
            <a:pPr indent="-228600" lvl="2" marL="1371600">
              <a:spcBef>
                <a:spcPts val="0"/>
              </a:spcBef>
              <a:buSzPct val="100000"/>
            </a:pPr>
            <a:r>
              <a:rPr lang="en" sz="1600"/>
              <a:t>need to know what’s actually important in life</a:t>
            </a:r>
          </a:p>
        </p:txBody>
      </p:sp>
      <p:pic>
        <p:nvPicPr>
          <p:cNvPr id="113" name="Shape 113"/>
          <p:cNvPicPr preferRelativeResize="0"/>
          <p:nvPr/>
        </p:nvPicPr>
        <p:blipFill>
          <a:blip r:embed="rId3">
            <a:alphaModFix/>
          </a:blip>
          <a:stretch>
            <a:fillRect/>
          </a:stretch>
        </p:blipFill>
        <p:spPr>
          <a:xfrm>
            <a:off x="6320613" y="856075"/>
            <a:ext cx="2377286" cy="34163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