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1" r:id="rId4"/>
    <p:sldId id="258" r:id="rId5"/>
    <p:sldId id="259" r:id="rId6"/>
    <p:sldId id="263" r:id="rId7"/>
    <p:sldId id="264" r:id="rId8"/>
    <p:sldId id="260" r:id="rId9"/>
    <p:sldId id="265" r:id="rId10"/>
    <p:sldId id="25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3333CC"/>
    <a:srgbClr val="4D4D4D"/>
    <a:srgbClr val="080808"/>
    <a:srgbClr val="FF0000"/>
    <a:srgbClr val="292929"/>
    <a:srgbClr val="660066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BF0F-A7F8-4ADF-9483-CE9EEAC73F41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AE15-1B0C-467E-A2D1-07E91CA2A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0FB1-19DC-47E5-A186-20F3E7ED917E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9B97-3F32-4D1D-9845-1CCEBB6E5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DDAD-059D-4484-B2BF-9D554B31C376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A502-7134-4523-B54E-18593FF2E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4CE0-E003-42EE-96CF-2F23FDBB8661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A874-D3FC-40AC-BCEA-93710D51D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B094-A327-483B-9674-BA78CE77FF70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E7AB-7C99-41DC-95AE-A3F8377C7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30D6-BF09-4E50-8BEC-B49E203CF34E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C059-CABF-4582-9A6C-EFB533130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67D8-B1FF-4C5A-ABBF-2571F8E854B1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7BFF-6882-4517-BDA6-15E154F6D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AEC7-D75A-4707-8663-BCA3FAF64F70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2A8B-B326-4B8F-ADE9-CBFB0E7ED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06DE-3EA2-49AE-81CE-B23245634C57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D458-5C38-4D8D-B6BE-87FA6D3B0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F871E-3782-40AE-8793-5EA5B1181493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98CA-22B9-49A7-90C5-E4BA8E3A6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5742-01F7-41BD-BA05-C6F5FF3A5FC6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4D89-3AC4-4BF6-8B76-8ED3D6A65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D48DF4-BB5C-4D71-ABB2-80FCA3F0322D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B38676-A9B7-447C-B649-7F404B624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Composition\Chasing%20Cars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Composition\Dare%20You%20To%20Move%20Free%20Mp3%20Skull%20Mp3%20Download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4676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solidFill>
                  <a:schemeClr val="bg1"/>
                </a:solidFill>
                <a:latin typeface="Brush Script MT" pitchFamily="66" charset="0"/>
              </a:rPr>
              <a:t>“</a:t>
            </a:r>
            <a:r>
              <a:rPr lang="en-US" sz="6600">
                <a:solidFill>
                  <a:srgbClr val="FF0000"/>
                </a:solidFill>
                <a:latin typeface="Algerian" pitchFamily="82" charset="0"/>
              </a:rPr>
              <a:t>So</a:t>
            </a:r>
            <a:r>
              <a:rPr lang="en-US" sz="4800">
                <a:solidFill>
                  <a:schemeClr val="bg1"/>
                </a:solidFill>
                <a:latin typeface="Brush Script MT" pitchFamily="66" charset="0"/>
              </a:rPr>
              <a:t> what about skyscrapers for dead people that were built down? They could be underneath the skyscrapers for living people that are built up.”</a:t>
            </a:r>
          </a:p>
        </p:txBody>
      </p:sp>
      <p:pic>
        <p:nvPicPr>
          <p:cNvPr id="8196" name="Chasing Car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762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audio>
          </p:childTnLst>
        </p:cTn>
      </p:par>
    </p:tnLst>
    <p:bldLst>
      <p:bldP spid="819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2" y="1030968"/>
            <a:ext cx="47999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Extremely Loud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8345" y="2173287"/>
            <a:ext cx="671980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&amp;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3352800"/>
            <a:ext cx="47198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Incredibly Close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835853" y="5410200"/>
            <a:ext cx="72951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By: Jonathan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Safran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Foer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5" name="Picture 7" descr="http://www.clker.com/cliparts/7/c/3/s/q/z/yellow-sta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1112838" cy="1114425"/>
          </a:xfrm>
          <a:prstGeom prst="rect">
            <a:avLst/>
          </a:prstGeom>
          <a:noFill/>
        </p:spPr>
      </p:pic>
      <p:pic>
        <p:nvPicPr>
          <p:cNvPr id="2056" name="Picture 8" descr="http://www.clker.com/cliparts/7/c/3/s/q/z/yellow-sta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"/>
            <a:ext cx="1112838" cy="1114425"/>
          </a:xfrm>
          <a:prstGeom prst="rect">
            <a:avLst/>
          </a:prstGeom>
          <a:noFill/>
        </p:spPr>
      </p:pic>
      <p:pic>
        <p:nvPicPr>
          <p:cNvPr id="2057" name="Picture 9" descr="http://www.clker.com/cliparts/7/c/3/s/q/z/yellow-sta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"/>
            <a:ext cx="1112838" cy="1114425"/>
          </a:xfrm>
          <a:prstGeom prst="rect">
            <a:avLst/>
          </a:prstGeom>
          <a:noFill/>
        </p:spPr>
      </p:pic>
      <p:pic>
        <p:nvPicPr>
          <p:cNvPr id="2058" name="Picture 10" descr="http://www.clker.com/cliparts/7/c/3/s/q/z/yellow-sta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04800"/>
            <a:ext cx="1112838" cy="11144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02AA6"/>
            </a:gs>
            <a:gs pos="100000">
              <a:srgbClr val="302AA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2.bp.blogspot.com/_wNJtF1XNe8Y/SqotF85SCFI/AAAAAAAABfE/5qdElcLQnf4/s400/wtc-9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6950" cy="6858000"/>
          </a:xfrm>
          <a:prstGeom prst="rect">
            <a:avLst/>
          </a:prstGeom>
          <a:noFill/>
        </p:spPr>
      </p:pic>
      <p:pic>
        <p:nvPicPr>
          <p:cNvPr id="3077" name="Picture 5" descr="http://www.tonyrogers.com/images/wtc/wtc_jump_02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533400" y="762000"/>
            <a:ext cx="8077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A tragedy that affected everyone,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3657600" y="2743200"/>
            <a:ext cx="129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But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838200" y="4191000"/>
            <a:ext cx="7315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This is a story of...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470535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 boy who fell apart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124200" y="2667000"/>
            <a:ext cx="5033963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Trying not to forget...</a:t>
            </a:r>
          </a:p>
        </p:txBody>
      </p:sp>
      <p:pic>
        <p:nvPicPr>
          <p:cNvPr id="4101" name="Picture 5" descr="http://4.bp.blogspot.com/-C5JM1R5VrYQ/TtrU24LwieI/AAAAAAAAB9s/qMn6oPSaqgQ/s400/154214_trailer-tom-hanks-and-sandra-bullock-in-extremely-loud-and-incredibly-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95750"/>
            <a:ext cx="4114800" cy="2571750"/>
          </a:xfrm>
          <a:prstGeom prst="rect">
            <a:avLst/>
          </a:prstGeom>
          <a:noFill/>
        </p:spPr>
      </p:pic>
      <p:pic>
        <p:nvPicPr>
          <p:cNvPr id="4103" name="Picture 7" descr="http://media.screened.com/uploads/0/45/595959-2011_extremely_loud_and_incredibly_close_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"/>
            <a:ext cx="3048000" cy="2027238"/>
          </a:xfrm>
          <a:prstGeom prst="rect">
            <a:avLst/>
          </a:prstGeom>
          <a:noFill/>
        </p:spPr>
      </p:pic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://www.ivillage.ca/sites/default/files/imagecache/node_photo_gallery_single_view/extremely-loud-incredibly-close-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200400"/>
          </a:xfrm>
          <a:prstGeom prst="rect">
            <a:avLst/>
          </a:prstGeom>
          <a:noFill/>
        </p:spPr>
      </p:pic>
      <p:pic>
        <p:nvPicPr>
          <p:cNvPr id="5125" name="Picture 5" descr="http://www.flicksandbits.com/wp-content/uploads/2011/12/2011_extremely_loud_and_incredibly_close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65550"/>
            <a:ext cx="4648200" cy="3092450"/>
          </a:xfrm>
          <a:prstGeom prst="rect">
            <a:avLst/>
          </a:prstGeom>
          <a:noFill/>
        </p:spPr>
      </p:pic>
      <p:pic>
        <p:nvPicPr>
          <p:cNvPr id="5129" name="Picture 9" descr="https://encrypted-tbn3.gstatic.com/images?q=tbn:ANd9GcSay9MkpOH_iAXeszVbWcer6b4uwZglJqMRmUnYVLCXUgqhyV9Z4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4495800" cy="3200400"/>
          </a:xfrm>
          <a:prstGeom prst="rect">
            <a:avLst/>
          </a:prstGeom>
          <a:noFill/>
        </p:spPr>
      </p:pic>
      <p:pic>
        <p:nvPicPr>
          <p:cNvPr id="5131" name="Picture 11" descr="https://encrypted-tbn3.gstatic.com/images?q=tbn:ANd9GcQhAkcrS1_DEKOnjTsUyNRG6jhDKOYx6D1i39OLnghpU47nHNjG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0"/>
            <a:ext cx="5105400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239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So he goes on a journey</a:t>
            </a:r>
          </a:p>
        </p:txBody>
      </p:sp>
      <p:pic>
        <p:nvPicPr>
          <p:cNvPr id="9220" name="Picture 4" descr="http://www.wearysloth.com/Gallery/ActorsD/41340-29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200400" cy="2400300"/>
          </a:xfrm>
          <a:prstGeom prst="rect">
            <a:avLst/>
          </a:prstGeom>
          <a:noFill/>
        </p:spPr>
      </p:pic>
      <p:sp>
        <p:nvSpPr>
          <p:cNvPr id="9222" name="AutoShape 6" descr="data:image/jpeg;base64,/9j/4AAQSkZJRgABAQAAAQABAAD/2wCEAAkGBhQSERUUEhQUFBUUFBQUFBQUFRQPFBQUFBUVFBQQFBQXHCYeFxkkGRQUHy8gIycpLCwsFR4xNTAqNSYrLCkBCQoKDgwOGg8PFCwcHBwpKSwpKSkpKSksLCkpKSwsKSkpKSkpKSkpKSkpKSksKSkpKSkpKSkpKSkpKSkpLCksKf/AABEIARMAtwMBIgACEQEDEQH/xAAcAAABBQEBAQAAAAAAAAAAAAADAAIEBQYHAQj/xABDEAABAgIFCQUFBAoCAwAAAAABAAIDEQQFEiExBiJBUWFxgbHwBzKRocETI1LR4RQkYnIlMzRCU4KSorLCY9IVg5P/xAAZAQADAQEBAAAAAAAAAAAAAAABAgMABAX/xAAjEQEBAQACAQQCAwEAAAAAAAAAAQIRMSEDEjJBIlEEQmET/9oADAMBAAIRAxEAPwDPSQ3hGQ3qC7rHZZSQaOG6nO8zP1W8XPuy+j+4B1k85LoCvOo5/uolKF6hvbcpNIfeoz35qpktc07Q4U3wvz+i1GSkKTG7lncu74kL8xWryYZmDcl12GWjY1Cpbc1SWBCpYzUDuRZcfrFjogWyy6HvFjogUKrjoFwQXNRojgBMkAazcFWx65hNPfn+UF3ngl4OsYDVLaFTUav4JN7pbwR5q5gxWuE2kOGsEEeS3DcntCK1qGTJIR0YCryjfcAs7NXFePmQqcoXtXPRzUnpQ16QlOYvE56SIN2hvRZIbwmSdc7MR91bvd/kVtljezMfdWceZWyV51HN+0KlMUGJDzVZRwo0QXKmS1zPLFnvoe8rX5ODNG5ZfLQe+hbytbk8zMG5Lr5NlfsQ6X3UZoQaWM1AzkeXP6xc2rmu7GbDE3aXHAbtZXQsvI041gYyv2T0b1zitKCbV657qe7h049O+3lnaRSHPM3OLjt9NSEGzVk6rposKhhqa+pI3/K2oMOgTxuSDIkI2mEiWlpl4qzTHtSz1Ka+lB6uytcCGxgHD4gJOG0gXFaSHHaQCCCDeCMCsBSYVkqXVNZGGbJOa7yPxKs4+kerxV/XjhdJUzwp1PY6UyoLlHXboz0TEmuXrRcmtCUzx7kl44JIhY6AmORENyZJ1/s1/ZWceZWxWM7Mz92bx5lbNXnUc37R4yjxMFIioEXBPkK5xlkfvELeVsMnxmDcsblkfvMLitrk+MwbkNdlyvWhVmUdZNo8B0R18pBo+JzjJrfHyBVm1c/7UaabcCCMJPiu3zDGeRieKTV4nK2M+7UjBU1xc4vcZucSSTpJvKpKU3HSr+lsFiY0Kijk6lxPV4VEdihRFYRnY6/FQYpQhKCV5NeuTCU8TqJTmTIUAqbSnqEQunHTk9TtsYtIEWgwn/vA2Hb2mU+IkeKpHJVZGPsXN0WweMpegSKnrtbHxPZgvAE6HgmTSKGlJJySJXQEN6ImPRSdZ7Mj93G88ytssN2Zfs43nmVuV0fUc33UeKgxcEeKgRsE8CuZZYn73C4rc1AMwblhMrT98hbjzW9qEZg3Ia7LldtXMu0ls6a264QGX65xIplyXTmrkvam6JEpZY1/swyGwTGJnNxv/m8lL1OnT6Pz5UdNgktwxWditvlp2qF/5CkMiSMcPAN0xLz+qPHjkm1svXLZw9Ca5+kSO0NvVfE3ptY0onC5VL4LnG93nJNnPP2lvf6iye3igPbJAhQZYOPjNHLtaPHBOeUGPioxU6lMuUMq+b4Q32tKsb7px/EB5fVIi9FoUOUEbZu85DkhPxUtfJbPxh4dcmJBJAzxeJzsElmdAQ3IiG5FF1bs0/UDeea3Kw3Zr+zjeea3K6PqOb7oERR4+CPEQKRgngVy7Kk/foe71XQqi7g3LneUh+/s3eq6NUgzBuQ12XK4auMdpVEdGpsRrYlgAsmdN0Nos7BNdoC43lVAJpcd+M4rwAdTTZHJR9W+HZ/HnOnKq2qYsjOInZPdEySNhdfPfp2LQUVj4NEIeM52u8gK4ZRGscHRJTOE9G4aSq/KmIM1o3rm1q13Z9OZ8sjSWzCrDCN8pgz2+CuIhATHwZ3hNnXCOscqxsB0hffpn6aUQNMlJsJroab3ck9vCPHGag0ehFwmTIc1MLLQkvYT7LmtN4kPHWmlsngvtlvlJLx7MAYNAb4HFRCjuh2WHaZ+Z+SjpT/49XoSknNCFGBxCvF7GC8TQtdBQ3J6Y7FZN1fs2/UDjzW4Kw3ZwfcN481uSV0zqOX7oERApOCM9ApXd4J8hXLMoD+kGfl9V0ipO4FzWuz+kW/l9V0upe4Euuwz0twuUZQCzSaRP+I48CZ+q6uFzTtFo9ikF2iKwHiBYPIeKh6s8Ov+PeNsBCfFiRXxW2ZMFltsEi0ZYAbJ+Kqcpoz7Voyc4gEhpPqMFpXww1l5DWjGZljf4rL1vSWWnOtAgtsjHGYKhMu7WrZ4UH2lzsQ2/VOfElGgts3Tmg2RoKVqS1Sl47Hegkp5fchLQtrxmK9g0UlzTOZJkBK4E6SV4BdLYtBUFCFj2hvIJAGgXY+apJyTnjyr6zg2btQaOaq3K4rbF3D1VO4XrXsZ0QKe1DJRGFLTR5HaknxAktL4GxuUNyehuTIOm9n9KDYTQStz9tGtcHoWUT6P3b1ZUXtHik5zJbl0Z1OHNqWV2F0cIdKiCzwWBo+XDSMCpNIyxYWGRvknzYSqCtnfpEbhzXTqlOaFxk1nbpVs7l1qoKWCwJbea2Zw0jSsj2j1dbgCIBfCJn+R1x8CGnxWqY9Q61aHMcCJgggjWCJEJdTmcKZ17by+f49BEQWojjKc7MyAd8lQ1pBhzsgAX7Vqa4obob3QxfZJkcJjQVmabQH96X1XNzw9LOvHhRuoon8pptmWkkKRGhEG9AebkeeUtHl1yaYiFbTbaPBOUmE5aipXe4/mM/JZWAtLU8IiBEe0WiSSBOU7IlKfAo57DXSurU47x6qqep9IpjYjLTfiEwcRjcVActrs+ejSiMCYU9hS00PcF6kEkkO26GU9DcqOZZ1bVJi4CatoWS4BvarvIqiAwmnWtNHog1Loznw5tXmscyo2gYKsp1WAYBbePAuVHSoWcjwDFPoVl810DJulkNCz1OoomrWpnhrZkgAYkmQHFLqcVp5bujUuaHWUfNKwNa9qdEo1wcYzx+7CkRxebuaw1fdsdKjgtgtZAabpj3kSX5jcOARnLLuu3W6UWNItWXvIxk1jS4k6tA4rJ11GfqN2q8eSN2eWokelPJLnChxTaJmbTnQ7yeBRftIiNa9t4cMNR0jeFz+pOK7fQ85ZKNSJm9RXx1d13Qh3hduVE2FNbPA6l5DJT4cMlGbRr1Ko9Ec5waxpLibh1gFrr9BMjVdQDFcGN04nUNLls2wBDYGtuDR0U2qapEBksXm9ztuobAomUlN9nAedJFkbzcmzOE965Yqimdo63E+JXpbemVcMzipERqTXyVxPxgK9YlJOYFjQrSS8eLkkGtbtCciIbkyLpGRD/dNWojPWLyOpEoYCuK/yihUWEYsZ1low0lx+Fo0ldWfjHLe0+kOuWbrSsIcLOiPaxo0uMvDWsXXna497ZUaH7OYve+TncGi4LBU6sIkZ1qK9zydLjPw1Ihw21fdojJygNtfidcOAxWLrGvo0b9Y9xHwzk0fyi5QXLySJuHkkRgXgCeFmdP7EqvDvtcRwuPs4PCTnOHm1ZWs6E+rqVEgPmYZcXQzoLSZg79C6L2L0ezV7n/xI8RxOxoawf4lZDLnLSBTKYINhpgMJb7a9ry+d8RjhOTdF4M/BQ3Pct6evbVXSrMRt0lVigS6krqHkwXz+zxA6QnJ5DbhfMPFxu2BDNFhw5W3+0OppDR8yP6Vz+zTqu8/aJQardFdZYJnwAHxOOgLWVdVDYIuvce8/XsGoKoqLKtgimAWtYxxzHtum/Cy86Z4AzuO+7UOanmPb2lr1Pd0jRFicvaX3IY2uPILbxVyzKeme0pLzoabI4Y+c1WI66KrhmKQDoQKu7ieTeo67roxfxj2I1esFyfOYTZpVAohXi9cZhJPCVvChFEKEcVkm3yRgmwCsD2tVwYtLEEHNhSZLRbOc88hwXT8mLLINp1wa0uJ2ATJ8AuDV1SzFpBiHF73vP8xJ9V1ZnhzXsIphRSEN2KdgxilJegXrxBnrV7ENyTQmUp0mrM6TDrR8GpKNRoRlFpLYriRcRDdFfPxmBumsXQqlILbRkWm6QGAxBJ1X8CtJVkF0V8ISMoUKFAYNZa0WiN7i4q6yuqkQWCMAGhwFoDAPAM5eE1PF/JSzwwtMrZ8KbYbrIwkAMNV4uVQ+lvdpmTsl5L15MR92JN3XRWkqfJ4XF2H+X0TashZLVRQsn3xJF2B4LoFTUpxZYeSXMuDj++Bp3jDbjrUV0K+yLgMdmwKdQ4YEzoaFG3lWTgytaQIcNzjoaT4Ca5BEeSSTiSSeN66FlhWQNGMsXGxLjM+QXPE2U9rSgdxELU2rBmIsQKN7rqz8YG0p80xoTm4paaGvCSdFSRjVt0NyIhHFFFsKzpfs6pjEYuhhg/8AY4MPkSuLUw5zT+JdPy1plmroTP4kQE7mNJ5lq5bTnXA6iuufFzJE15JJpXpKZgib02S9bjNJBjmqPTHXgKS1eVfBt0qE3W9vOaGuhjsVTUEQIYjuxdDaYY2vaDPwKzXaFWxdAZDtG4ucRdpshpJ4Pu/EtJW82Q4EM4thMmOEgudZXUm07YDLwunuSYnlTd8ImSsMOjEETzTKei8TW+gQwBuWEyOZOkYHuPwE8B1uW7lIHck3fI46BRqWbEDa9Mgw7Tg0aSllNEkQ0fuyCQ7EZYxQBDYMb3HkPVZZWuUdItR3bJN8MfOaqlWdIa7XFV9xGjYqNQHZiPEF6hrt15+MCBXlpILxAwrsEky3cksNbpBOKMgnFFA/L6N7qjM/C93iWj0KwNN7q1uXNInFY34ILBxM3eqyEbuldc6c40EzAT34IdEOYE+aIGhqaUQoRxWYQK27PKKIlaQAcAXuP8kN7uYVRNaLsobOs2n4YUY/2Fvql10MbHLKm++fLQA0clzuu3XjZ1PcR1r2WVMT3zt5PpPznwWIrZ03dadG44jopsTjHP7Hd88D5JvlSWjWCPC/0W/ivk3eubVJFs0iGfxAeNy6K905DYPMqHqdqY6T6hgZ7nHBrZqgrikTc55wbM+F619Gg+zgnW/kFz3Kmk2YT9biG+p8glNyw1IiWnEnSSfFDXpXiq51nVwuG9TI/eUarW5s0aOb1z67duOoE4Jkk9rk1AxJLxxSR4BvUE4oyFp4rJM5lLSLUaIdtkbmgD0VFEcp1bxfeO/M7mq2a63Ok0Y5g4804FChHMHHmngogIUNydNMcsx07lp+yX9tiO+GjRT4uYPVZZxuWq7K7otJdqox83t+STRs9ptf0i1Ecet52TJHFY+nOm7ylzaevkL2s6RidZ569hHJZ2Mb+p3aN4621viSF7vIbYha4OGIII3g3HyXT6jiiM6ERg6TuFma5e7r58etnQuzF1oOJwhBwHEz9VHcUxWwp9Im+wNUlyvLyLKKGahM8cOS6YyGLQeZzceZkFyLLGmCJTIxBmA8tadjM0Hy80mezbvEUq9Xi9TorarnZqLSu8gVec0IlJdeue9u3PQJcvShlPYiPLx4uSXsQ3JIwK3qGMRvRFGpUWy1ztQJ8kEmLrSJOK+WFo81CmnxXTJQiV0udIac0ceZTppjTmjrSntKLHhNcnTTHlFnjzctPkBEsQaa7/iht/qf9PJZaKbloMl4lmix/wAcWC3g1sVx4TLfFDjmwQ6yiaOtrfUdSqInXz3jrWp1MfM+n+p2jrUoL/rP/b5p9FhnXWw9beidnGbRI7tcQN/tF3mudnr5bj1rW+yQfZoAl+/SXz3NaxR30pjto65pfsoLn/AyY3tF3nJcUiOmSda6NlvWf3UjS5zW8L3HkPFc3KXPQ7vkl4kkmTWtC7oT6Q69NoIzQvI5vXP9u2fEIp0MpgTobU1Y6KkvHrxaNW/VVXsSUF22QVmCqXKV8oY3+iOZ5R10yLyhlPcUMqyKQzuhEahQ+6E9qYBQU1ycEMuRY2MblbVLF9wR/wAjj/a0SPgfpiqaMVb0ASgtGufme75AjatntqZFvPWj1HWhRHnr1+nQlxT167x1pJhOPXruPWoms8PXyW5yYf8AcGbI8bkz5rCkdeny6I2eS7v0efwx3n+prfkVLfR8dqjLSlzLGagXHeTL0WXVjX0a1GdsNnwuVchOg1eaSSSSJVzV/cQ4wmUSqhmpsRl5XN/au6fGAOTmFMc1IJwOYbkkyGb0lqaN+0rP5WRZNaNJJV219yyWVFItRQPhHmb02e3LrpTlNKcUxVSHhYIjUODgiBNGEQWm8p7jcgNN61YoxV7AbKG0fhA8rxv1KgdeVoIpkPLbdo3jl4Fs/bVDpD/nP/YevVmL11sKJGd16oXXWw9ayKxP6/6raZMCzQ4gPwti/wBLiD5ELFRMOvA9fTZR4vsaESNMH2f/ANAB6z4KWz4+2GjxLTiTpJPihr0rxEhJJJLMt6tNyc83oVXG5PpGK5r8nfn4wxwQSU5r7ihkp5ArwFJeTSTk5bH7SstWTZxXOOtWpeqGlRZko4Q0C8piSSZMWCizQYRRAU0Y6IUCd6JEKEVqwtFbOI0fiHNWlJi9abvUda1W0AZ+4E+UvVSIj58/rv62ps9Ma7r57utia3r5HYvXnrrQUofXy+XUsxkYaOH0O0LT5WR7NHYwaXDwaPmQswTNw3jnzVplVGm5jdTSf6j9FPXZ51VAkkksQkkklmWFBdciUk3qPRnSkiRzeo2fk7c38XjgmSXtqaaSmampJJJiLt+B60LPxsSkktnpDRi8SSTEPhojUkk0Y16GUkkKyRQz3vynkTzARXHlPjPFJJNGJ/Iy8bXy6mvGfPyFy9SWYNveG8f5SUrKI++P5W8kklO/I30q0kkkSkkkksyTA0I0YpJKd7defiExNckkiH0T0kkli3t//9k="/>
          <p:cNvSpPr>
            <a:spLocks noChangeAspect="1" noChangeArrowheads="1"/>
          </p:cNvSpPr>
          <p:nvPr/>
        </p:nvSpPr>
        <p:spPr bwMode="auto">
          <a:xfrm>
            <a:off x="2932113" y="966788"/>
            <a:ext cx="3279775" cy="492601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224" name="AutoShape 8" descr="data:image/jpeg;base64,/9j/4AAQSkZJRgABAQAAAQABAAD/2wCEAAkGBhQSERUUEhQUFBUUFBQUFBQUFRQPFBQUFBUVFBQQFBQXHCYeFxkkGRQUHy8gIycpLCwsFR4xNTAqNSYrLCkBCQoKDgwOGg8PFCwcHBwpKSwpKSkpKSksLCkpKSwsKSkpKSkpKSkpKSkpKSksKSkpKSkpKSkpKSkpKSkpLCksKf/AABEIARMAtwMBIgACEQEDEQH/xAAcAAABBQEBAQAAAAAAAAAAAAADAAIEBQYHAQj/xABDEAABAgIFCQUFBAoCAwAAAAABAAIDEQQFEiExBiJBUWFxgbHwBzKRocETI1LR4RQkYnIlMzRCU4KSorLCY9IVg5P/xAAZAQADAQEBAAAAAAAAAAAAAAABAgMABAX/xAAjEQEBAQACAQQCAwEAAAAAAAAAAQIRMSEDEjJBIlEEQmET/9oADAMBAAIRAxEAPwDPSQ3hGQ3qC7rHZZSQaOG6nO8zP1W8XPuy+j+4B1k85LoCvOo5/uolKF6hvbcpNIfeoz35qpktc07Q4U3wvz+i1GSkKTG7lncu74kL8xWryYZmDcl12GWjY1Cpbc1SWBCpYzUDuRZcfrFjogWyy6HvFjogUKrjoFwQXNRojgBMkAazcFWx65hNPfn+UF3ngl4OsYDVLaFTUav4JN7pbwR5q5gxWuE2kOGsEEeS3DcntCK1qGTJIR0YCryjfcAs7NXFePmQqcoXtXPRzUnpQ16QlOYvE56SIN2hvRZIbwmSdc7MR91bvd/kVtljezMfdWceZWyV51HN+0KlMUGJDzVZRwo0QXKmS1zPLFnvoe8rX5ODNG5ZfLQe+hbytbk8zMG5Lr5NlfsQ6X3UZoQaWM1AzkeXP6xc2rmu7GbDE3aXHAbtZXQsvI041gYyv2T0b1zitKCbV657qe7h049O+3lnaRSHPM3OLjt9NSEGzVk6rposKhhqa+pI3/K2oMOgTxuSDIkI2mEiWlpl4qzTHtSz1Ka+lB6uytcCGxgHD4gJOG0gXFaSHHaQCCCDeCMCsBSYVkqXVNZGGbJOa7yPxKs4+kerxV/XjhdJUzwp1PY6UyoLlHXboz0TEmuXrRcmtCUzx7kl44JIhY6AmORENyZJ1/s1/ZWceZWxWM7Mz92bx5lbNXnUc37R4yjxMFIioEXBPkK5xlkfvELeVsMnxmDcsblkfvMLitrk+MwbkNdlyvWhVmUdZNo8B0R18pBo+JzjJrfHyBVm1c/7UaabcCCMJPiu3zDGeRieKTV4nK2M+7UjBU1xc4vcZucSSTpJvKpKU3HSr+lsFiY0Kijk6lxPV4VEdihRFYRnY6/FQYpQhKCV5NeuTCU8TqJTmTIUAqbSnqEQunHTk9TtsYtIEWgwn/vA2Hb2mU+IkeKpHJVZGPsXN0WweMpegSKnrtbHxPZgvAE6HgmTSKGlJJySJXQEN6ImPRSdZ7Mj93G88ytssN2Zfs43nmVuV0fUc33UeKgxcEeKgRsE8CuZZYn73C4rc1AMwblhMrT98hbjzW9qEZg3Ia7LldtXMu0ls6a264QGX65xIplyXTmrkvam6JEpZY1/swyGwTGJnNxv/m8lL1OnT6Pz5UdNgktwxWditvlp2qF/5CkMiSMcPAN0xLz+qPHjkm1svXLZw9Ca5+kSO0NvVfE3ptY0onC5VL4LnG93nJNnPP2lvf6iye3igPbJAhQZYOPjNHLtaPHBOeUGPioxU6lMuUMq+b4Q32tKsb7px/EB5fVIi9FoUOUEbZu85DkhPxUtfJbPxh4dcmJBJAzxeJzsElmdAQ3IiG5FF1bs0/UDeea3Kw3Zr+zjeea3K6PqOb7oERR4+CPEQKRgngVy7Kk/foe71XQqi7g3LneUh+/s3eq6NUgzBuQ12XK4auMdpVEdGpsRrYlgAsmdN0Nos7BNdoC43lVAJpcd+M4rwAdTTZHJR9W+HZ/HnOnKq2qYsjOInZPdEySNhdfPfp2LQUVj4NEIeM52u8gK4ZRGscHRJTOE9G4aSq/KmIM1o3rm1q13Z9OZ8sjSWzCrDCN8pgz2+CuIhATHwZ3hNnXCOscqxsB0hffpn6aUQNMlJsJroab3ck9vCPHGag0ehFwmTIc1MLLQkvYT7LmtN4kPHWmlsngvtlvlJLx7MAYNAb4HFRCjuh2WHaZ+Z+SjpT/49XoSknNCFGBxCvF7GC8TQtdBQ3J6Y7FZN1fs2/UDjzW4Kw3ZwfcN481uSV0zqOX7oERApOCM9ApXd4J8hXLMoD+kGfl9V0ipO4FzWuz+kW/l9V0upe4Euuwz0twuUZQCzSaRP+I48CZ+q6uFzTtFo9ikF2iKwHiBYPIeKh6s8Ov+PeNsBCfFiRXxW2ZMFltsEi0ZYAbJ+Kqcpoz7Voyc4gEhpPqMFpXww1l5DWjGZljf4rL1vSWWnOtAgtsjHGYKhMu7WrZ4UH2lzsQ2/VOfElGgts3Tmg2RoKVqS1Sl47Hegkp5fchLQtrxmK9g0UlzTOZJkBK4E6SV4BdLYtBUFCFj2hvIJAGgXY+apJyTnjyr6zg2btQaOaq3K4rbF3D1VO4XrXsZ0QKe1DJRGFLTR5HaknxAktL4GxuUNyehuTIOm9n9KDYTQStz9tGtcHoWUT6P3b1ZUXtHik5zJbl0Z1OHNqWV2F0cIdKiCzwWBo+XDSMCpNIyxYWGRvknzYSqCtnfpEbhzXTqlOaFxk1nbpVs7l1qoKWCwJbea2Zw0jSsj2j1dbgCIBfCJn+R1x8CGnxWqY9Q61aHMcCJgggjWCJEJdTmcKZ17by+f49BEQWojjKc7MyAd8lQ1pBhzsgAX7Vqa4obob3QxfZJkcJjQVmabQH96X1XNzw9LOvHhRuoon8pptmWkkKRGhEG9AebkeeUtHl1yaYiFbTbaPBOUmE5aipXe4/mM/JZWAtLU8IiBEe0WiSSBOU7IlKfAo57DXSurU47x6qqep9IpjYjLTfiEwcRjcVActrs+ejSiMCYU9hS00PcF6kEkkO26GU9DcqOZZ1bVJi4CatoWS4BvarvIqiAwmnWtNHog1Loznw5tXmscyo2gYKsp1WAYBbePAuVHSoWcjwDFPoVl810DJulkNCz1OoomrWpnhrZkgAYkmQHFLqcVp5bujUuaHWUfNKwNa9qdEo1wcYzx+7CkRxebuaw1fdsdKjgtgtZAabpj3kSX5jcOARnLLuu3W6UWNItWXvIxk1jS4k6tA4rJ11GfqN2q8eSN2eWokelPJLnChxTaJmbTnQ7yeBRftIiNa9t4cMNR0jeFz+pOK7fQ85ZKNSJm9RXx1d13Qh3hduVE2FNbPA6l5DJT4cMlGbRr1Ko9Ec5waxpLibh1gFrr9BMjVdQDFcGN04nUNLls2wBDYGtuDR0U2qapEBksXm9ztuobAomUlN9nAedJFkbzcmzOE965Yqimdo63E+JXpbemVcMzipERqTXyVxPxgK9YlJOYFjQrSS8eLkkGtbtCciIbkyLpGRD/dNWojPWLyOpEoYCuK/yihUWEYsZ1low0lx+Fo0ldWfjHLe0+kOuWbrSsIcLOiPaxo0uMvDWsXXna497ZUaH7OYve+TncGi4LBU6sIkZ1qK9zydLjPw1Ihw21fdojJygNtfidcOAxWLrGvo0b9Y9xHwzk0fyi5QXLySJuHkkRgXgCeFmdP7EqvDvtcRwuPs4PCTnOHm1ZWs6E+rqVEgPmYZcXQzoLSZg79C6L2L0ezV7n/xI8RxOxoawf4lZDLnLSBTKYINhpgMJb7a9ry+d8RjhOTdF4M/BQ3Pct6evbVXSrMRt0lVigS6krqHkwXz+zxA6QnJ5DbhfMPFxu2BDNFhw5W3+0OppDR8yP6Vz+zTqu8/aJQardFdZYJnwAHxOOgLWVdVDYIuvce8/XsGoKoqLKtgimAWtYxxzHtum/Cy86Z4AzuO+7UOanmPb2lr1Pd0jRFicvaX3IY2uPILbxVyzKeme0pLzoabI4Y+c1WI66KrhmKQDoQKu7ieTeo67roxfxj2I1esFyfOYTZpVAohXi9cZhJPCVvChFEKEcVkm3yRgmwCsD2tVwYtLEEHNhSZLRbOc88hwXT8mLLINp1wa0uJ2ATJ8AuDV1SzFpBiHF73vP8xJ9V1ZnhzXsIphRSEN2KdgxilJegXrxBnrV7ENyTQmUp0mrM6TDrR8GpKNRoRlFpLYriRcRDdFfPxmBumsXQqlILbRkWm6QGAxBJ1X8CtJVkF0V8ISMoUKFAYNZa0WiN7i4q6yuqkQWCMAGhwFoDAPAM5eE1PF/JSzwwtMrZ8KbYbrIwkAMNV4uVQ+lvdpmTsl5L15MR92JN3XRWkqfJ4XF2H+X0TashZLVRQsn3xJF2B4LoFTUpxZYeSXMuDj++Bp3jDbjrUV0K+yLgMdmwKdQ4YEzoaFG3lWTgytaQIcNzjoaT4Ca5BEeSSTiSSeN66FlhWQNGMsXGxLjM+QXPE2U9rSgdxELU2rBmIsQKN7rqz8YG0p80xoTm4paaGvCSdFSRjVt0NyIhHFFFsKzpfs6pjEYuhhg/8AY4MPkSuLUw5zT+JdPy1plmroTP4kQE7mNJ5lq5bTnXA6iuufFzJE15JJpXpKZgib02S9bjNJBjmqPTHXgKS1eVfBt0qE3W9vOaGuhjsVTUEQIYjuxdDaYY2vaDPwKzXaFWxdAZDtG4ucRdpshpJ4Pu/EtJW82Q4EM4thMmOEgudZXUm07YDLwunuSYnlTd8ImSsMOjEETzTKei8TW+gQwBuWEyOZOkYHuPwE8B1uW7lIHck3fI46BRqWbEDa9Mgw7Tg0aSllNEkQ0fuyCQ7EZYxQBDYMb3HkPVZZWuUdItR3bJN8MfOaqlWdIa7XFV9xGjYqNQHZiPEF6hrt15+MCBXlpILxAwrsEky3cksNbpBOKMgnFFA/L6N7qjM/C93iWj0KwNN7q1uXNInFY34ILBxM3eqyEbuldc6c40EzAT34IdEOYE+aIGhqaUQoRxWYQK27PKKIlaQAcAXuP8kN7uYVRNaLsobOs2n4YUY/2Fvql10MbHLKm++fLQA0clzuu3XjZ1PcR1r2WVMT3zt5PpPznwWIrZ03dadG44jopsTjHP7Hd88D5JvlSWjWCPC/0W/ivk3eubVJFs0iGfxAeNy6K905DYPMqHqdqY6T6hgZ7nHBrZqgrikTc55wbM+F619Gg+zgnW/kFz3Kmk2YT9biG+p8glNyw1IiWnEnSSfFDXpXiq51nVwuG9TI/eUarW5s0aOb1z67duOoE4Jkk9rk1AxJLxxSR4BvUE4oyFp4rJM5lLSLUaIdtkbmgD0VFEcp1bxfeO/M7mq2a63Ok0Y5g4804FChHMHHmngogIUNydNMcsx07lp+yX9tiO+GjRT4uYPVZZxuWq7K7otJdqox83t+STRs9ptf0i1Ecet52TJHFY+nOm7ylzaevkL2s6RidZ569hHJZ2Mb+p3aN4621viSF7vIbYha4OGIII3g3HyXT6jiiM6ERg6TuFma5e7r58etnQuzF1oOJwhBwHEz9VHcUxWwp9Im+wNUlyvLyLKKGahM8cOS6YyGLQeZzceZkFyLLGmCJTIxBmA8tadjM0Hy80mezbvEUq9Xi9TorarnZqLSu8gVec0IlJdeue9u3PQJcvShlPYiPLx4uSXsQ3JIwK3qGMRvRFGpUWy1ztQJ8kEmLrSJOK+WFo81CmnxXTJQiV0udIac0ceZTppjTmjrSntKLHhNcnTTHlFnjzctPkBEsQaa7/iht/qf9PJZaKbloMl4lmix/wAcWC3g1sVx4TLfFDjmwQ6yiaOtrfUdSqInXz3jrWp1MfM+n+p2jrUoL/rP/b5p9FhnXWw9beidnGbRI7tcQN/tF3mudnr5bj1rW+yQfZoAl+/SXz3NaxR30pjto65pfsoLn/AyY3tF3nJcUiOmSda6NlvWf3UjS5zW8L3HkPFc3KXPQ7vkl4kkmTWtC7oT6Q69NoIzQvI5vXP9u2fEIp0MpgTobU1Y6KkvHrxaNW/VVXsSUF22QVmCqXKV8oY3+iOZ5R10yLyhlPcUMqyKQzuhEahQ+6E9qYBQU1ycEMuRY2MblbVLF9wR/wAjj/a0SPgfpiqaMVb0ASgtGufme75AjatntqZFvPWj1HWhRHnr1+nQlxT167x1pJhOPXruPWoms8PXyW5yYf8AcGbI8bkz5rCkdeny6I2eS7v0efwx3n+prfkVLfR8dqjLSlzLGagXHeTL0WXVjX0a1GdsNnwuVchOg1eaSSSSJVzV/cQ4wmUSqhmpsRl5XN/au6fGAOTmFMc1IJwOYbkkyGb0lqaN+0rP5WRZNaNJJV219yyWVFItRQPhHmb02e3LrpTlNKcUxVSHhYIjUODgiBNGEQWm8p7jcgNN61YoxV7AbKG0fhA8rxv1KgdeVoIpkPLbdo3jl4Fs/bVDpD/nP/YevVmL11sKJGd16oXXWw9ayKxP6/6raZMCzQ4gPwti/wBLiD5ELFRMOvA9fTZR4vsaESNMH2f/ANAB6z4KWz4+2GjxLTiTpJPihr0rxEhJJJLMt6tNyc83oVXG5PpGK5r8nfn4wxwQSU5r7ihkp5ArwFJeTSTk5bH7SstWTZxXOOtWpeqGlRZko4Q0C8piSSZMWCizQYRRAU0Y6IUCd6JEKEVqwtFbOI0fiHNWlJi9abvUda1W0AZ+4E+UvVSIj58/rv62ps9Ma7r57utia3r5HYvXnrrQUofXy+XUsxkYaOH0O0LT5WR7NHYwaXDwaPmQswTNw3jnzVplVGm5jdTSf6j9FPXZ51VAkkksQkkklmWFBdciUk3qPRnSkiRzeo2fk7c38XjgmSXtqaaSmampJJJiLt+B60LPxsSkktnpDRi8SSTEPhojUkk0Y16GUkkKyRQz3vynkTzARXHlPjPFJJNGJ/Iy8bXy6mvGfPyFy9SWYNveG8f5SUrKI++P5W8kklO/I30q0kkkSkkkksyTA0I0YpJKd7defiExNckkiH0T0kkli3t//9k="/>
          <p:cNvSpPr>
            <a:spLocks noChangeAspect="1" noChangeArrowheads="1"/>
          </p:cNvSpPr>
          <p:nvPr/>
        </p:nvSpPr>
        <p:spPr bwMode="auto">
          <a:xfrm>
            <a:off x="2932113" y="966788"/>
            <a:ext cx="3279775" cy="492601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hQSERUUEhQUFBUUFBQUFBQUFRQPFBQUFBUVFBQQFBQXHCYeFxkkGRQUHy8gIycpLCwsFR4xNTAqNSYrLCkBCQoKDgwOGg8PFCwcHBwpKSwpKSkpKSksLCkpKSwsKSkpKSkpKSkpKSkpKSksKSkpKSkpKSkpKSkpKSkpLCksKf/AABEIARMAtwMBIgACEQEDEQH/xAAcAAABBQEBAQAAAAAAAAAAAAADAAIEBQYHAQj/xABDEAABAgIFCQUFBAoCAwAAAAABAAIDEQQFEiExBiJBUWFxgbHwBzKRocETI1LR4RQkYnIlMzRCU4KSorLCY9IVg5P/xAAZAQADAQEBAAAAAAAAAAAAAAABAgMABAX/xAAjEQEBAQACAQQCAwEAAAAAAAAAAQIRMSEDEjJBIlEEQmET/9oADAMBAAIRAxEAPwDPSQ3hGQ3qC7rHZZSQaOG6nO8zP1W8XPuy+j+4B1k85LoCvOo5/uolKF6hvbcpNIfeoz35qpktc07Q4U3wvz+i1GSkKTG7lncu74kL8xWryYZmDcl12GWjY1Cpbc1SWBCpYzUDuRZcfrFjogWyy6HvFjogUKrjoFwQXNRojgBMkAazcFWx65hNPfn+UF3ngl4OsYDVLaFTUav4JN7pbwR5q5gxWuE2kOGsEEeS3DcntCK1qGTJIR0YCryjfcAs7NXFePmQqcoXtXPRzUnpQ16QlOYvE56SIN2hvRZIbwmSdc7MR91bvd/kVtljezMfdWceZWyV51HN+0KlMUGJDzVZRwo0QXKmS1zPLFnvoe8rX5ODNG5ZfLQe+hbytbk8zMG5Lr5NlfsQ6X3UZoQaWM1AzkeXP6xc2rmu7GbDE3aXHAbtZXQsvI041gYyv2T0b1zitKCbV657qe7h049O+3lnaRSHPM3OLjt9NSEGzVk6rposKhhqa+pI3/K2oMOgTxuSDIkI2mEiWlpl4qzTHtSz1Ka+lB6uytcCGxgHD4gJOG0gXFaSHHaQCCCDeCMCsBSYVkqXVNZGGbJOa7yPxKs4+kerxV/XjhdJUzwp1PY6UyoLlHXboz0TEmuXrRcmtCUzx7kl44JIhY6AmORENyZJ1/s1/ZWceZWxWM7Mz92bx5lbNXnUc37R4yjxMFIioEXBPkK5xlkfvELeVsMnxmDcsblkfvMLitrk+MwbkNdlyvWhVmUdZNo8B0R18pBo+JzjJrfHyBVm1c/7UaabcCCMJPiu3zDGeRieKTV4nK2M+7UjBU1xc4vcZucSSTpJvKpKU3HSr+lsFiY0Kijk6lxPV4VEdihRFYRnY6/FQYpQhKCV5NeuTCU8TqJTmTIUAqbSnqEQunHTk9TtsYtIEWgwn/vA2Hb2mU+IkeKpHJVZGPsXN0WweMpegSKnrtbHxPZgvAE6HgmTSKGlJJySJXQEN6ImPRSdZ7Mj93G88ytssN2Zfs43nmVuV0fUc33UeKgxcEeKgRsE8CuZZYn73C4rc1AMwblhMrT98hbjzW9qEZg3Ia7LldtXMu0ls6a264QGX65xIplyXTmrkvam6JEpZY1/swyGwTGJnNxv/m8lL1OnT6Pz5UdNgktwxWditvlp2qF/5CkMiSMcPAN0xLz+qPHjkm1svXLZw9Ca5+kSO0NvVfE3ptY0onC5VL4LnG93nJNnPP2lvf6iye3igPbJAhQZYOPjNHLtaPHBOeUGPioxU6lMuUMq+b4Q32tKsb7px/EB5fVIi9FoUOUEbZu85DkhPxUtfJbPxh4dcmJBJAzxeJzsElmdAQ3IiG5FF1bs0/UDeea3Kw3Zr+zjeea3K6PqOb7oERR4+CPEQKRgngVy7Kk/foe71XQqi7g3LneUh+/s3eq6NUgzBuQ12XK4auMdpVEdGpsRrYlgAsmdN0Nos7BNdoC43lVAJpcd+M4rwAdTTZHJR9W+HZ/HnOnKq2qYsjOInZPdEySNhdfPfp2LQUVj4NEIeM52u8gK4ZRGscHRJTOE9G4aSq/KmIM1o3rm1q13Z9OZ8sjSWzCrDCN8pgz2+CuIhATHwZ3hNnXCOscqxsB0hffpn6aUQNMlJsJroab3ck9vCPHGag0ehFwmTIc1MLLQkvYT7LmtN4kPHWmlsngvtlvlJLx7MAYNAb4HFRCjuh2WHaZ+Z+SjpT/49XoSknNCFGBxCvF7GC8TQtdBQ3J6Y7FZN1fs2/UDjzW4Kw3ZwfcN481uSV0zqOX7oERApOCM9ApXd4J8hXLMoD+kGfl9V0ipO4FzWuz+kW/l9V0upe4Euuwz0twuUZQCzSaRP+I48CZ+q6uFzTtFo9ikF2iKwHiBYPIeKh6s8Ov+PeNsBCfFiRXxW2ZMFltsEi0ZYAbJ+Kqcpoz7Voyc4gEhpPqMFpXww1l5DWjGZljf4rL1vSWWnOtAgtsjHGYKhMu7WrZ4UH2lzsQ2/VOfElGgts3Tmg2RoKVqS1Sl47Hegkp5fchLQtrxmK9g0UlzTOZJkBK4E6SV4BdLYtBUFCFj2hvIJAGgXY+apJyTnjyr6zg2btQaOaq3K4rbF3D1VO4XrXsZ0QKe1DJRGFLTR5HaknxAktL4GxuUNyehuTIOm9n9KDYTQStz9tGtcHoWUT6P3b1ZUXtHik5zJbl0Z1OHNqWV2F0cIdKiCzwWBo+XDSMCpNIyxYWGRvknzYSqCtnfpEbhzXTqlOaFxk1nbpVs7l1qoKWCwJbea2Zw0jSsj2j1dbgCIBfCJn+R1x8CGnxWqY9Q61aHMcCJgggjWCJEJdTmcKZ17by+f49BEQWojjKc7MyAd8lQ1pBhzsgAX7Vqa4obob3QxfZJkcJjQVmabQH96X1XNzw9LOvHhRuoon8pptmWkkKRGhEG9AebkeeUtHl1yaYiFbTbaPBOUmE5aipXe4/mM/JZWAtLU8IiBEe0WiSSBOU7IlKfAo57DXSurU47x6qqep9IpjYjLTfiEwcRjcVActrs+ejSiMCYU9hS00PcF6kEkkO26GU9DcqOZZ1bVJi4CatoWS4BvarvIqiAwmnWtNHog1Loznw5tXmscyo2gYKsp1WAYBbePAuVHSoWcjwDFPoVl810DJulkNCz1OoomrWpnhrZkgAYkmQHFLqcVp5bujUuaHWUfNKwNa9qdEo1wcYzx+7CkRxebuaw1fdsdKjgtgtZAabpj3kSX5jcOARnLLuu3W6UWNItWXvIxk1jS4k6tA4rJ11GfqN2q8eSN2eWokelPJLnChxTaJmbTnQ7yeBRftIiNa9t4cMNR0jeFz+pOK7fQ85ZKNSJm9RXx1d13Qh3hduVE2FNbPA6l5DJT4cMlGbRr1Ko9Ec5waxpLibh1gFrr9BMjVdQDFcGN04nUNLls2wBDYGtuDR0U2qapEBksXm9ztuobAomUlN9nAedJFkbzcmzOE965Yqimdo63E+JXpbemVcMzipERqTXyVxPxgK9YlJOYFjQrSS8eLkkGtbtCciIbkyLpGRD/dNWojPWLyOpEoYCuK/yihUWEYsZ1low0lx+Fo0ldWfjHLe0+kOuWbrSsIcLOiPaxo0uMvDWsXXna497ZUaH7OYve+TncGi4LBU6sIkZ1qK9zydLjPw1Ihw21fdojJygNtfidcOAxWLrGvo0b9Y9xHwzk0fyi5QXLySJuHkkRgXgCeFmdP7EqvDvtcRwuPs4PCTnOHm1ZWs6E+rqVEgPmYZcXQzoLSZg79C6L2L0ezV7n/xI8RxOxoawf4lZDLnLSBTKYINhpgMJb7a9ry+d8RjhOTdF4M/BQ3Pct6evbVXSrMRt0lVigS6krqHkwXz+zxA6QnJ5DbhfMPFxu2BDNFhw5W3+0OppDR8yP6Vz+zTqu8/aJQardFdZYJnwAHxOOgLWVdVDYIuvce8/XsGoKoqLKtgimAWtYxxzHtum/Cy86Z4AzuO+7UOanmPb2lr1Pd0jRFicvaX3IY2uPILbxVyzKeme0pLzoabI4Y+c1WI66KrhmKQDoQKu7ieTeo67roxfxj2I1esFyfOYTZpVAohXi9cZhJPCVvChFEKEcVkm3yRgmwCsD2tVwYtLEEHNhSZLRbOc88hwXT8mLLINp1wa0uJ2ATJ8AuDV1SzFpBiHF73vP8xJ9V1ZnhzXsIphRSEN2KdgxilJegXrxBnrV7ENyTQmUp0mrM6TDrR8GpKNRoRlFpLYriRcRDdFfPxmBumsXQqlILbRkWm6QGAxBJ1X8CtJVkF0V8ISMoUKFAYNZa0WiN7i4q6yuqkQWCMAGhwFoDAPAM5eE1PF/JSzwwtMrZ8KbYbrIwkAMNV4uVQ+lvdpmTsl5L15MR92JN3XRWkqfJ4XF2H+X0TashZLVRQsn3xJF2B4LoFTUpxZYeSXMuDj++Bp3jDbjrUV0K+yLgMdmwKdQ4YEzoaFG3lWTgytaQIcNzjoaT4Ca5BEeSSTiSSeN66FlhWQNGMsXGxLjM+QXPE2U9rSgdxELU2rBmIsQKN7rqz8YG0p80xoTm4paaGvCSdFSRjVt0NyIhHFFFsKzpfs6pjEYuhhg/8AY4MPkSuLUw5zT+JdPy1plmroTP4kQE7mNJ5lq5bTnXA6iuufFzJE15JJpXpKZgib02S9bjNJBjmqPTHXgKS1eVfBt0qE3W9vOaGuhjsVTUEQIYjuxdDaYY2vaDPwKzXaFWxdAZDtG4ucRdpshpJ4Pu/EtJW82Q4EM4thMmOEgudZXUm07YDLwunuSYnlTd8ImSsMOjEETzTKei8TW+gQwBuWEyOZOkYHuPwE8B1uW7lIHck3fI46BRqWbEDa9Mgw7Tg0aSllNEkQ0fuyCQ7EZYxQBDYMb3HkPVZZWuUdItR3bJN8MfOaqlWdIa7XFV9xGjYqNQHZiPEF6hrt15+MCBXlpILxAwrsEky3cksNbpBOKMgnFFA/L6N7qjM/C93iWj0KwNN7q1uXNInFY34ILBxM3eqyEbuldc6c40EzAT34IdEOYE+aIGhqaUQoRxWYQK27PKKIlaQAcAXuP8kN7uYVRNaLsobOs2n4YUY/2Fvql10MbHLKm++fLQA0clzuu3XjZ1PcR1r2WVMT3zt5PpPznwWIrZ03dadG44jopsTjHP7Hd88D5JvlSWjWCPC/0W/ivk3eubVJFs0iGfxAeNy6K905DYPMqHqdqY6T6hgZ7nHBrZqgrikTc55wbM+F619Gg+zgnW/kFz3Kmk2YT9biG+p8glNyw1IiWnEnSSfFDXpXiq51nVwuG9TI/eUarW5s0aOb1z67duOoE4Jkk9rk1AxJLxxSR4BvUE4oyFp4rJM5lLSLUaIdtkbmgD0VFEcp1bxfeO/M7mq2a63Ok0Y5g4804FChHMHHmngogIUNydNMcsx07lp+yX9tiO+GjRT4uYPVZZxuWq7K7otJdqox83t+STRs9ptf0i1Ecet52TJHFY+nOm7ylzaevkL2s6RidZ569hHJZ2Mb+p3aN4621viSF7vIbYha4OGIII3g3HyXT6jiiM6ERg6TuFma5e7r58etnQuzF1oOJwhBwHEz9VHcUxWwp9Im+wNUlyvLyLKKGahM8cOS6YyGLQeZzceZkFyLLGmCJTIxBmA8tadjM0Hy80mezbvEUq9Xi9TorarnZqLSu8gVec0IlJdeue9u3PQJcvShlPYiPLx4uSXsQ3JIwK3qGMRvRFGpUWy1ztQJ8kEmLrSJOK+WFo81CmnxXTJQiV0udIac0ceZTppjTmjrSntKLHhNcnTTHlFnjzctPkBEsQaa7/iht/qf9PJZaKbloMl4lmix/wAcWC3g1sVx4TLfFDjmwQ6yiaOtrfUdSqInXz3jrWp1MfM+n+p2jrUoL/rP/b5p9FhnXWw9beidnGbRI7tcQN/tF3mudnr5bj1rW+yQfZoAl+/SXz3NaxR30pjto65pfsoLn/AyY3tF3nJcUiOmSda6NlvWf3UjS5zW8L3HkPFc3KXPQ7vkl4kkmTWtC7oT6Q69NoIzQvI5vXP9u2fEIp0MpgTobU1Y6KkvHrxaNW/VVXsSUF22QVmCqXKV8oY3+iOZ5R10yLyhlPcUMqyKQzuhEahQ+6E9qYBQU1ycEMuRY2MblbVLF9wR/wAjj/a0SPgfpiqaMVb0ASgtGufme75AjatntqZFvPWj1HWhRHnr1+nQlxT167x1pJhOPXruPWoms8PXyW5yYf8AcGbI8bkz5rCkdeny6I2eS7v0efwx3n+prfkVLfR8dqjLSlzLGagXHeTL0WXVjX0a1GdsNnwuVchOg1eaSSSSJVzV/cQ4wmUSqhmpsRl5XN/au6fGAOTmFMc1IJwOYbkkyGb0lqaN+0rP5WRZNaNJJV219yyWVFItRQPhHmb02e3LrpTlNKcUxVSHhYIjUODgiBNGEQWm8p7jcgNN61YoxV7AbKG0fhA8rxv1KgdeVoIpkPLbdo3jl4Fs/bVDpD/nP/YevVmL11sKJGd16oXXWw9ayKxP6/6raZMCzQ4gPwti/wBLiD5ELFRMOvA9fTZR4vsaESNMH2f/ANAB6z4KWz4+2GjxLTiTpJPihr0rxEhJJJLMt6tNyc83oVXG5PpGK5r8nfn4wxwQSU5r7ihkp5ArwFJeTSTk5bH7SstWTZxXOOtWpeqGlRZko4Q0C8piSSZMWCizQYRRAU0Y6IUCd6JEKEVqwtFbOI0fiHNWlJi9abvUda1W0AZ+4E+UvVSIj58/rv62ps9Ma7r57utia3r5HYvXnrrQUofXy+XUsxkYaOH0O0LT5WR7NHYwaXDwaPmQswTNw3jnzVplVGm5jdTSf6j9FPXZ51VAkkksQkkklmWFBdciUk3qPRnSkiRzeo2fk7c38XjgmSXtqaaSmampJJJiLt+B60LPxsSkktnpDRi8SSTEPhojUkk0Y16GUkkKyRQz3vynkTzARXHlPjPFJJNGJ/Iy8bXy6mvGfPyFy9SWYNveG8f5SUrKI++P5W8kklO/I30q0kkkSkkkksyTA0I0YpJKd7defiExNckkiH0T0kkli3t//9k="/>
          <p:cNvSpPr>
            <a:spLocks noChangeAspect="1" noChangeArrowheads="1"/>
          </p:cNvSpPr>
          <p:nvPr/>
        </p:nvSpPr>
        <p:spPr bwMode="auto">
          <a:xfrm>
            <a:off x="2932113" y="966788"/>
            <a:ext cx="3279775" cy="492601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228" name="AutoShape 12" descr="data:image/jpeg;base64,/9j/4AAQSkZJRgABAQAAAQABAAD/2wCEAAkGBhQSERUUEhQUFBUUFBQUFBQUFRQPFBQUFBUVFBQQFBQXHCYeFxkkGRQUHy8gIycpLCwsFR4xNTAqNSYrLCkBCQoKDgwOGg8PFCwcHBwpKSwpKSkpKSksLCkpKSwsKSkpKSkpKSkpKSkpKSksKSkpKSkpKSkpKSkpKSkpLCksKf/AABEIARMAtwMBIgACEQEDEQH/xAAcAAABBQEBAQAAAAAAAAAAAAADAAIEBQYHAQj/xABDEAABAgIFCQUFBAoCAwAAAAABAAIDEQQFEiExBiJBUWFxgbHwBzKRocETI1LR4RQkYnIlMzRCU4KSorLCY9IVg5P/xAAZAQADAQEBAAAAAAAAAAAAAAABAgMABAX/xAAjEQEBAQACAQQCAwEAAAAAAAAAAQIRMSEDEjJBIlEEQmET/9oADAMBAAIRAxEAPwDPSQ3hGQ3qC7rHZZSQaOG6nO8zP1W8XPuy+j+4B1k85LoCvOo5/uolKF6hvbcpNIfeoz35qpktc07Q4U3wvz+i1GSkKTG7lncu74kL8xWryYZmDcl12GWjY1Cpbc1SWBCpYzUDuRZcfrFjogWyy6HvFjogUKrjoFwQXNRojgBMkAazcFWx65hNPfn+UF3ngl4OsYDVLaFTUav4JN7pbwR5q5gxWuE2kOGsEEeS3DcntCK1qGTJIR0YCryjfcAs7NXFePmQqcoXtXPRzUnpQ16QlOYvE56SIN2hvRZIbwmSdc7MR91bvd/kVtljezMfdWceZWyV51HN+0KlMUGJDzVZRwo0QXKmS1zPLFnvoe8rX5ODNG5ZfLQe+hbytbk8zMG5Lr5NlfsQ6X3UZoQaWM1AzkeXP6xc2rmu7GbDE3aXHAbtZXQsvI041gYyv2T0b1zitKCbV657qe7h049O+3lnaRSHPM3OLjt9NSEGzVk6rposKhhqa+pI3/K2oMOgTxuSDIkI2mEiWlpl4qzTHtSz1Ka+lB6uytcCGxgHD4gJOG0gXFaSHHaQCCCDeCMCsBSYVkqXVNZGGbJOa7yPxKs4+kerxV/XjhdJUzwp1PY6UyoLlHXboz0TEmuXrRcmtCUzx7kl44JIhY6AmORENyZJ1/s1/ZWceZWxWM7Mz92bx5lbNXnUc37R4yjxMFIioEXBPkK5xlkfvELeVsMnxmDcsblkfvMLitrk+MwbkNdlyvWhVmUdZNo8B0R18pBo+JzjJrfHyBVm1c/7UaabcCCMJPiu3zDGeRieKTV4nK2M+7UjBU1xc4vcZucSSTpJvKpKU3HSr+lsFiY0Kijk6lxPV4VEdihRFYRnY6/FQYpQhKCV5NeuTCU8TqJTmTIUAqbSnqEQunHTk9TtsYtIEWgwn/vA2Hb2mU+IkeKpHJVZGPsXN0WweMpegSKnrtbHxPZgvAE6HgmTSKGlJJySJXQEN6ImPRSdZ7Mj93G88ytssN2Zfs43nmVuV0fUc33UeKgxcEeKgRsE8CuZZYn73C4rc1AMwblhMrT98hbjzW9qEZg3Ia7LldtXMu0ls6a264QGX65xIplyXTmrkvam6JEpZY1/swyGwTGJnNxv/m8lL1OnT6Pz5UdNgktwxWditvlp2qF/5CkMiSMcPAN0xLz+qPHjkm1svXLZw9Ca5+kSO0NvVfE3ptY0onC5VL4LnG93nJNnPP2lvf6iye3igPbJAhQZYOPjNHLtaPHBOeUGPioxU6lMuUMq+b4Q32tKsb7px/EB5fVIi9FoUOUEbZu85DkhPxUtfJbPxh4dcmJBJAzxeJzsElmdAQ3IiG5FF1bs0/UDeea3Kw3Zr+zjeea3K6PqOb7oERR4+CPEQKRgngVy7Kk/foe71XQqi7g3LneUh+/s3eq6NUgzBuQ12XK4auMdpVEdGpsRrYlgAsmdN0Nos7BNdoC43lVAJpcd+M4rwAdTTZHJR9W+HZ/HnOnKq2qYsjOInZPdEySNhdfPfp2LQUVj4NEIeM52u8gK4ZRGscHRJTOE9G4aSq/KmIM1o3rm1q13Z9OZ8sjSWzCrDCN8pgz2+CuIhATHwZ3hNnXCOscqxsB0hffpn6aUQNMlJsJroab3ck9vCPHGag0ehFwmTIc1MLLQkvYT7LmtN4kPHWmlsngvtlvlJLx7MAYNAb4HFRCjuh2WHaZ+Z+SjpT/49XoSknNCFGBxCvF7GC8TQtdBQ3J6Y7FZN1fs2/UDjzW4Kw3ZwfcN481uSV0zqOX7oERApOCM9ApXd4J8hXLMoD+kGfl9V0ipO4FzWuz+kW/l9V0upe4Euuwz0twuUZQCzSaRP+I48CZ+q6uFzTtFo9ikF2iKwHiBYPIeKh6s8Ov+PeNsBCfFiRXxW2ZMFltsEi0ZYAbJ+Kqcpoz7Voyc4gEhpPqMFpXww1l5DWjGZljf4rL1vSWWnOtAgtsjHGYKhMu7WrZ4UH2lzsQ2/VOfElGgts3Tmg2RoKVqS1Sl47Hegkp5fchLQtrxmK9g0UlzTOZJkBK4E6SV4BdLYtBUFCFj2hvIJAGgXY+apJyTnjyr6zg2btQaOaq3K4rbF3D1VO4XrXsZ0QKe1DJRGFLTR5HaknxAktL4GxuUNyehuTIOm9n9KDYTQStz9tGtcHoWUT6P3b1ZUXtHik5zJbl0Z1OHNqWV2F0cIdKiCzwWBo+XDSMCpNIyxYWGRvknzYSqCtnfpEbhzXTqlOaFxk1nbpVs7l1qoKWCwJbea2Zw0jSsj2j1dbgCIBfCJn+R1x8CGnxWqY9Q61aHMcCJgggjWCJEJdTmcKZ17by+f49BEQWojjKc7MyAd8lQ1pBhzsgAX7Vqa4obob3QxfZJkcJjQVmabQH96X1XNzw9LOvHhRuoon8pptmWkkKRGhEG9AebkeeUtHl1yaYiFbTbaPBOUmE5aipXe4/mM/JZWAtLU8IiBEe0WiSSBOU7IlKfAo57DXSurU47x6qqep9IpjYjLTfiEwcRjcVActrs+ejSiMCYU9hS00PcF6kEkkO26GU9DcqOZZ1bVJi4CatoWS4BvarvIqiAwmnWtNHog1Loznw5tXmscyo2gYKsp1WAYBbePAuVHSoWcjwDFPoVl810DJulkNCz1OoomrWpnhrZkgAYkmQHFLqcVp5bujUuaHWUfNKwNa9qdEo1wcYzx+7CkRxebuaw1fdsdKjgtgtZAabpj3kSX5jcOARnLLuu3W6UWNItWXvIxk1jS4k6tA4rJ11GfqN2q8eSN2eWokelPJLnChxTaJmbTnQ7yeBRftIiNa9t4cMNR0jeFz+pOK7fQ85ZKNSJm9RXx1d13Qh3hduVE2FNbPA6l5DJT4cMlGbRr1Ko9Ec5waxpLibh1gFrr9BMjVdQDFcGN04nUNLls2wBDYGtuDR0U2qapEBksXm9ztuobAomUlN9nAedJFkbzcmzOE965Yqimdo63E+JXpbemVcMzipERqTXyVxPxgK9YlJOYFjQrSS8eLkkGtbtCciIbkyLpGRD/dNWojPWLyOpEoYCuK/yihUWEYsZ1low0lx+Fo0ldWfjHLe0+kOuWbrSsIcLOiPaxo0uMvDWsXXna497ZUaH7OYve+TncGi4LBU6sIkZ1qK9zydLjPw1Ihw21fdojJygNtfidcOAxWLrGvo0b9Y9xHwzk0fyi5QXLySJuHkkRgXgCeFmdP7EqvDvtcRwuPs4PCTnOHm1ZWs6E+rqVEgPmYZcXQzoLSZg79C6L2L0ezV7n/xI8RxOxoawf4lZDLnLSBTKYINhpgMJb7a9ry+d8RjhOTdF4M/BQ3Pct6evbVXSrMRt0lVigS6krqHkwXz+zxA6QnJ5DbhfMPFxu2BDNFhw5W3+0OppDR8yP6Vz+zTqu8/aJQardFdZYJnwAHxOOgLWVdVDYIuvce8/XsGoKoqLKtgimAWtYxxzHtum/Cy86Z4AzuO+7UOanmPb2lr1Pd0jRFicvaX3IY2uPILbxVyzKeme0pLzoabI4Y+c1WI66KrhmKQDoQKu7ieTeo67roxfxj2I1esFyfOYTZpVAohXi9cZhJPCVvChFEKEcVkm3yRgmwCsD2tVwYtLEEHNhSZLRbOc88hwXT8mLLINp1wa0uJ2ATJ8AuDV1SzFpBiHF73vP8xJ9V1ZnhzXsIphRSEN2KdgxilJegXrxBnrV7ENyTQmUp0mrM6TDrR8GpKNRoRlFpLYriRcRDdFfPxmBumsXQqlILbRkWm6QGAxBJ1X8CtJVkF0V8ISMoUKFAYNZa0WiN7i4q6yuqkQWCMAGhwFoDAPAM5eE1PF/JSzwwtMrZ8KbYbrIwkAMNV4uVQ+lvdpmTsl5L15MR92JN3XRWkqfJ4XF2H+X0TashZLVRQsn3xJF2B4LoFTUpxZYeSXMuDj++Bp3jDbjrUV0K+yLgMdmwKdQ4YEzoaFG3lWTgytaQIcNzjoaT4Ca5BEeSSTiSSeN66FlhWQNGMsXGxLjM+QXPE2U9rSgdxELU2rBmIsQKN7rqz8YG0p80xoTm4paaGvCSdFSRjVt0NyIhHFFFsKzpfs6pjEYuhhg/8AY4MPkSuLUw5zT+JdPy1plmroTP4kQE7mNJ5lq5bTnXA6iuufFzJE15JJpXpKZgib02S9bjNJBjmqPTHXgKS1eVfBt0qE3W9vOaGuhjsVTUEQIYjuxdDaYY2vaDPwKzXaFWxdAZDtG4ucRdpshpJ4Pu/EtJW82Q4EM4thMmOEgudZXUm07YDLwunuSYnlTd8ImSsMOjEETzTKei8TW+gQwBuWEyOZOkYHuPwE8B1uW7lIHck3fI46BRqWbEDa9Mgw7Tg0aSllNEkQ0fuyCQ7EZYxQBDYMb3HkPVZZWuUdItR3bJN8MfOaqlWdIa7XFV9xGjYqNQHZiPEF6hrt15+MCBXlpILxAwrsEky3cksNbpBOKMgnFFA/L6N7qjM/C93iWj0KwNN7q1uXNInFY34ILBxM3eqyEbuldc6c40EzAT34IdEOYE+aIGhqaUQoRxWYQK27PKKIlaQAcAXuP8kN7uYVRNaLsobOs2n4YUY/2Fvql10MbHLKm++fLQA0clzuu3XjZ1PcR1r2WVMT3zt5PpPznwWIrZ03dadG44jopsTjHP7Hd88D5JvlSWjWCPC/0W/ivk3eubVJFs0iGfxAeNy6K905DYPMqHqdqY6T6hgZ7nHBrZqgrikTc55wbM+F619Gg+zgnW/kFz3Kmk2YT9biG+p8glNyw1IiWnEnSSfFDXpXiq51nVwuG9TI/eUarW5s0aOb1z67duOoE4Jkk9rk1AxJLxxSR4BvUE4oyFp4rJM5lLSLUaIdtkbmgD0VFEcp1bxfeO/M7mq2a63Ok0Y5g4804FChHMHHmngogIUNydNMcsx07lp+yX9tiO+GjRT4uYPVZZxuWq7K7otJdqox83t+STRs9ptf0i1Ecet52TJHFY+nOm7ylzaevkL2s6RidZ569hHJZ2Mb+p3aN4621viSF7vIbYha4OGIII3g3HyXT6jiiM6ERg6TuFma5e7r58etnQuzF1oOJwhBwHEz9VHcUxWwp9Im+wNUlyvLyLKKGahM8cOS6YyGLQeZzceZkFyLLGmCJTIxBmA8tadjM0Hy80mezbvEUq9Xi9TorarnZqLSu8gVec0IlJdeue9u3PQJcvShlPYiPLx4uSXsQ3JIwK3qGMRvRFGpUWy1ztQJ8kEmLrSJOK+WFo81CmnxXTJQiV0udIac0ceZTppjTmjrSntKLHhNcnTTHlFnjzctPkBEsQaa7/iht/qf9PJZaKbloMl4lmix/wAcWC3g1sVx4TLfFDjmwQ6yiaOtrfUdSqInXz3jrWp1MfM+n+p2jrUoL/rP/b5p9FhnXWw9beidnGbRI7tcQN/tF3mudnr5bj1rW+yQfZoAl+/SXz3NaxR30pjto65pfsoLn/AyY3tF3nJcUiOmSda6NlvWf3UjS5zW8L3HkPFc3KXPQ7vkl4kkmTWtC7oT6Q69NoIzQvI5vXP9u2fEIp0MpgTobU1Y6KkvHrxaNW/VVXsSUF22QVmCqXKV8oY3+iOZ5R10yLyhlPcUMqyKQzuhEahQ+6E9qYBQU1ycEMuRY2MblbVLF9wR/wAjj/a0SPgfpiqaMVb0ASgtGufme75AjatntqZFvPWj1HWhRHnr1+nQlxT167x1pJhOPXruPWoms8PXyW5yYf8AcGbI8bkz5rCkdeny6I2eS7v0efwx3n+prfkVLfR8dqjLSlzLGagXHeTL0WXVjX0a1GdsNnwuVchOg1eaSSSSJVzV/cQ4wmUSqhmpsRl5XN/au6fGAOTmFMc1IJwOYbkkyGb0lqaN+0rP5WRZNaNJJV219yyWVFItRQPhHmb02e3LrpTlNKcUxVSHhYIjUODgiBNGEQWm8p7jcgNN61YoxV7AbKG0fhA8rxv1KgdeVoIpkPLbdo3jl4Fs/bVDpD/nP/YevVmL11sKJGd16oXXWw9ayKxP6/6raZMCzQ4gPwti/wBLiD5ELFRMOvA9fTZR4vsaESNMH2f/ANAB6z4KWz4+2GjxLTiTpJPihr0rxEhJJJLMt6tNyc83oVXG5PpGK5r8nfn4wxwQSU5r7ihkp5ArwFJeTSTk5bH7SstWTZxXOOtWpeqGlRZko4Q0C8piSSZMWCizQYRRAU0Y6IUCd6JEKEVqwtFbOI0fiHNWlJi9abvUda1W0AZ+4E+UvVSIj58/rv62ps9Ma7r57utia3r5HYvXnrrQUofXy+XUsxkYaOH0O0LT5WR7NHYwaXDwaPmQswTNw3jnzVplVGm5jdTSf6j9FPXZ51VAkkksQkkklmWFBdciUk3qPRnSkiRzeo2fk7c38XjgmSXtqaaSmampJJJiLt+B60LPxsSkktnpDRi8SSTEPhojUkk0Y16GUkkKyRQz3vynkTzARXHlPjPFJJNGJ/Iy8bXy6mvGfPyFy9SWYNveG8f5SUrKI++P5W8kklO/I30q0kkkSkkkksyTA0I0YpJKd7defiExNckkiH0T0kkli3t//9k="/>
          <p:cNvSpPr>
            <a:spLocks noChangeAspect="1" noChangeArrowheads="1"/>
          </p:cNvSpPr>
          <p:nvPr/>
        </p:nvSpPr>
        <p:spPr bwMode="auto">
          <a:xfrm>
            <a:off x="2932113" y="966788"/>
            <a:ext cx="3279775" cy="492601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9232" name="Picture 16" descr="http://collider.com/wp-content/uploads/thomas-horn-extremely-loud-and-incredibly-close-image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828800"/>
            <a:ext cx="2854325" cy="3505200"/>
          </a:xfrm>
          <a:prstGeom prst="rect">
            <a:avLst/>
          </a:prstGeom>
          <a:noFill/>
        </p:spPr>
      </p:pic>
      <p:pic>
        <p:nvPicPr>
          <p:cNvPr id="9234" name="Picture 18" descr="http://1.bp.blogspot.com/-D_-phUEDCMU/T3Os26GXm9I/AAAAAAAAABE/f0TKvc9ivtI/s1600/extremely+loud+incredibly+close+615+levin+warner+br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267200"/>
            <a:ext cx="3810000" cy="2390775"/>
          </a:xfrm>
          <a:prstGeom prst="rect">
            <a:avLst/>
          </a:prstGeom>
          <a:noFill/>
        </p:spPr>
      </p:pic>
      <p:pic>
        <p:nvPicPr>
          <p:cNvPr id="9230" name="Picture 14" descr="https://encrypted-tbn3.gstatic.com/images?q=tbn:ANd9GcRQ2j7TuN5w-iV4C23ODHOFYqHPhKr6U6_ILf6HH4J685JMZs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953000"/>
            <a:ext cx="3908425" cy="1679575"/>
          </a:xfrm>
          <a:prstGeom prst="rect">
            <a:avLst/>
          </a:prstGeom>
          <a:noFill/>
        </p:spPr>
      </p:pic>
      <p:pic>
        <p:nvPicPr>
          <p:cNvPr id="9235" name="Dare You To Move Free Mp3 Skull Mp3 Downloa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3505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9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5"/>
                </p:tgtEl>
              </p:cMediaNode>
            </p:audio>
          </p:childTnLst>
        </p:cTn>
      </p:par>
    </p:tnLst>
    <p:bldLst>
      <p:bldP spid="9218" grpId="0" animBg="1"/>
      <p:bldP spid="92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ttp://www.feveravenue.com/wp-content/uploads/2012/03/extremely_loud_and_incredibly_close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"/>
            <a:ext cx="4876800" cy="3243263"/>
          </a:xfrm>
          <a:prstGeom prst="rect">
            <a:avLst/>
          </a:prstGeom>
          <a:noFill/>
        </p:spPr>
      </p:pic>
      <p:pic>
        <p:nvPicPr>
          <p:cNvPr id="10244" name="Picture 4" descr="http://hardinthecity.files.wordpress.com/2012/01/extremely-loud-max-von-sydow-yes-hand-mute-os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13138"/>
            <a:ext cx="7086600" cy="3344862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1066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Bookman Old Style" pitchFamily="18" charset="0"/>
              </a:rPr>
              <a:t>To find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0" y="24384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Bookman Old Style" pitchFamily="18" charset="0"/>
              </a:rPr>
              <a:t>the key</a:t>
            </a:r>
            <a:r>
              <a:rPr lang="en-US" sz="3200" b="1">
                <a:solidFill>
                  <a:schemeClr val="bg1"/>
                </a:solidFill>
                <a:latin typeface="Bookman Old Style" pitchFamily="18" charset="0"/>
              </a:rPr>
              <a:t> belongs too.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981200" y="1752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Bookman Old Style" pitchFamily="18" charset="0"/>
              </a:rPr>
              <a:t>Out what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838200"/>
            <a:ext cx="76962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solidFill>
                  <a:schemeClr val="bg1"/>
                </a:solidFill>
                <a:latin typeface="Brush Script MT" pitchFamily="66" charset="0"/>
              </a:rPr>
              <a:t>“</a:t>
            </a:r>
            <a:r>
              <a:rPr lang="en-US" sz="8800">
                <a:solidFill>
                  <a:srgbClr val="FF0000"/>
                </a:solidFill>
                <a:latin typeface="Algerian" pitchFamily="82" charset="0"/>
              </a:rPr>
              <a:t>If</a:t>
            </a:r>
            <a:r>
              <a:rPr lang="en-US" sz="8800">
                <a:solidFill>
                  <a:schemeClr val="bg1"/>
                </a:solidFill>
              </a:rPr>
              <a:t> </a:t>
            </a:r>
            <a:r>
              <a:rPr lang="en-US" sz="6600">
                <a:solidFill>
                  <a:schemeClr val="bg1"/>
                </a:solidFill>
                <a:latin typeface="Brush Script MT" pitchFamily="66" charset="0"/>
              </a:rPr>
              <a:t>things were easy to find, they wouldn’t be worth finding.”</a:t>
            </a:r>
          </a:p>
        </p:txBody>
      </p:sp>
      <p:pic>
        <p:nvPicPr>
          <p:cNvPr id="6148" name="Picture 4" descr="http://openyoureyesdotorg.files.wordpress.com/2012/02/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4038600" cy="2422525"/>
          </a:xfrm>
          <a:prstGeom prst="rect">
            <a:avLst/>
          </a:prstGeom>
          <a:noFill/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43000" y="16764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14400" y="381000"/>
            <a:ext cx="71628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Bookman Old Style" pitchFamily="18" charset="0"/>
              </a:rPr>
              <a:t>“Kept me on the edge of my seat.”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Bookman Old Style" pitchFamily="18" charset="0"/>
              </a:rPr>
              <a:t>“A little confusing, but was a great book.”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Bookman Old Style" pitchFamily="18" charset="0"/>
              </a:rPr>
              <a:t>“Better than the movie.”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Bookman Old Style" pitchFamily="18" charset="0"/>
              </a:rPr>
              <a:t>“So sad that 911 even happened.”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Bookman Old Style" pitchFamily="18" charset="0"/>
              </a:rPr>
              <a:t>“Tear-jerking”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4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127</Words>
  <Application>Microsoft Office PowerPoint</Application>
  <PresentationFormat>On-screen Show (4:3)</PresentationFormat>
  <Paragraphs>24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Brush Script MT</vt:lpstr>
      <vt:lpstr>Algerian</vt:lpstr>
      <vt:lpstr>Bookman Old Style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JStone</cp:lastModifiedBy>
  <cp:revision>8</cp:revision>
  <dcterms:created xsi:type="dcterms:W3CDTF">2013-10-27T19:26:23Z</dcterms:created>
  <dcterms:modified xsi:type="dcterms:W3CDTF">2013-11-06T06:54:26Z</dcterms:modified>
</cp:coreProperties>
</file>