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8" r:id="rId2"/>
    <p:sldId id="264" r:id="rId3"/>
    <p:sldId id="259" r:id="rId4"/>
    <p:sldId id="262" r:id="rId5"/>
    <p:sldId id="263" r:id="rId6"/>
    <p:sldId id="268" r:id="rId7"/>
    <p:sldId id="265" r:id="rId8"/>
    <p:sldId id="269" r:id="rId9"/>
    <p:sldId id="266" r:id="rId10"/>
    <p:sldId id="267" r:id="rId11"/>
    <p:sldId id="270" r:id="rId12"/>
    <p:sldId id="25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803452-9538-43E5-9108-A6870BB54843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349C5B-E25D-4047-82C3-19D008F7F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5A3D71-0242-4AE1-BC9C-6D2786B9FBD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6C7DB-E1AB-4DE7-87BA-462E71F13D71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3FF043-50AD-4F31-8D8B-D811F9A07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2E82A-090C-44B6-B97D-9C5157D847D5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1DAA5-C6E8-45E4-A78B-4E362F5C9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03158-E288-4F6C-9297-85F7D6CB6F59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D11DB-3E3B-490F-9239-0EAC366B3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831F3-DA8F-4BCA-82A9-A75D9F534222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B5B55-5D41-4A79-BE5F-1AA0F654A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541CA4-10C5-4F14-99E7-47CE316E8499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2B1ED-385D-47D3-8A99-8DD38154B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C81482-FBBB-4E95-BF65-233C4E87CC91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8C1054-D02A-42B9-A69E-D489910E2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3D00BE-8177-48F8-BE48-F2110D42B68B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F7CF57-6FA0-4769-B450-3F226B465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2F7E11-7B56-461D-84EF-63D8E3A5CDC1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F3DE42-5999-4736-8DA5-CE6870245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28734-20B1-4D48-85F4-A2C5A37197CE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C814A-CC73-432E-9167-0A957E0FE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8B1A05-6529-4984-9D0E-2B1E7CB0071F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57385F-1B4A-4107-A9B2-7674A240B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924256-E136-4524-94C1-24B397A6B1F1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BD8207F-31ED-4CCF-AB40-913C31A70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19BAF35-C99B-46DC-9288-CA5738D9236D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738C42-F47E-4972-ACF4-49395CC53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10" r:id="rId4"/>
    <p:sldLayoutId id="2147483711" r:id="rId5"/>
    <p:sldLayoutId id="2147483712" r:id="rId6"/>
    <p:sldLayoutId id="2147483706" r:id="rId7"/>
    <p:sldLayoutId id="2147483713" r:id="rId8"/>
    <p:sldLayoutId id="2147483714" r:id="rId9"/>
    <p:sldLayoutId id="2147483705" r:id="rId10"/>
    <p:sldLayoutId id="214748370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J:\Chinese%20Opera%20-%20Our%20political%20party%20is%20greater%20than%20heanven%20and%20earth%20(1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J:\The%20East%20Is%20Red-%20a%20Cultural%20Revolution%20song%20(1).mp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J:\RED%20GUARDS%20OF%20MAO%20TSE%20TUNG%20-------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upload.wikimedia.org/wikipedia/en/c/c6/Cultural_Revolution_pos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4843463"/>
          </a:xfrm>
        </p:spPr>
        <p:txBody>
          <a:bodyPr/>
          <a:lstStyle/>
          <a:p>
            <a:r>
              <a:rPr lang="en-US" sz="3600" b="1" smtClean="0"/>
              <a:t>After the Great Leap Forward Movement collapses in China, Emperor Moa Zedong established                  another movement called the Great Proletarian Cultural Revolution to reestablish socialism.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pic>
        <p:nvPicPr>
          <p:cNvPr id="14340" name="Chinese Opera - Our political party is greater than heanven and earth (1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" fill="hold"/>
                                        <p:tgtEl>
                                          <p:spTgt spid="143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0"/>
                </p:tgtEl>
              </p:cMediaNode>
            </p:audio>
          </p:childTnLst>
        </p:cTn>
      </p:par>
    </p:tnLst>
    <p:bldLst>
      <p:bldP spid="3" grpId="2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007100"/>
          </a:xfrm>
        </p:spPr>
        <p:txBody>
          <a:bodyPr/>
          <a:lstStyle/>
          <a:p>
            <a:pPr lvl="1"/>
            <a:r>
              <a:rPr lang="en-US" sz="3600" smtClean="0">
                <a:solidFill>
                  <a:srgbClr val="FF0000"/>
                </a:solidFill>
              </a:rPr>
              <a:t>The book is an all around intriguing story that makes you put yourself in someone else’s life. The personality in the book gives you a close relationship to the author and makes you laugh, cry, worry, and smile.</a:t>
            </a:r>
          </a:p>
          <a:p>
            <a:pPr lvl="1"/>
            <a:endParaRPr lang="en-US" sz="3600" smtClean="0">
              <a:solidFill>
                <a:srgbClr val="FF0000"/>
              </a:solidFill>
            </a:endParaRPr>
          </a:p>
          <a:p>
            <a:pPr lvl="1"/>
            <a:r>
              <a:rPr lang="en-US" sz="3600" smtClean="0">
                <a:solidFill>
                  <a:srgbClr val="FF0000"/>
                </a:solidFill>
              </a:rPr>
              <a:t>However, it does lag on a bit in the middle.</a:t>
            </a:r>
          </a:p>
          <a:p>
            <a:endParaRPr lang="en-US" sz="3600" smtClean="0"/>
          </a:p>
        </p:txBody>
      </p:sp>
      <p:pic>
        <p:nvPicPr>
          <p:cNvPr id="24579" name="The East Is Red- a Cultural Revolution song (1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Tm="13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245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2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7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0446" y="1828800"/>
            <a:ext cx="6981398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So I give this book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9 out of 10!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advTm="11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pPr marR="0"/>
            <a:r>
              <a:rPr lang="en-US" smtClean="0"/>
              <a:t>By:</a:t>
            </a:r>
          </a:p>
          <a:p>
            <a:pPr marR="0"/>
            <a:r>
              <a:rPr lang="en-US" smtClean="0"/>
              <a:t>Gao Yuan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457200"/>
            <a:ext cx="6983130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Born Red: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Chronicles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Cultural Revolution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26629" name="Picture 5" descr="6701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http://upload.wikimedia.org/wikipedia/en/a/ab/Destroy_the_old_world_Cultural_Revolution_post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>
                  <a:solidFill>
                    <a:srgbClr val="FFC000"/>
                  </a:solidFill>
                </a:ln>
                <a:latin typeface="+mn-lt"/>
              </a:rPr>
              <a:t>Moa declared that all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>
                  <a:solidFill>
                    <a:srgbClr val="FFC000"/>
                  </a:solidFill>
                </a:ln>
                <a:latin typeface="+mn-lt"/>
              </a:rPr>
              <a:t> traditional customs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>
                  <a:solidFill>
                    <a:srgbClr val="FFC000"/>
                  </a:solidFill>
                </a:ln>
                <a:latin typeface="+mn-lt"/>
              </a:rPr>
              <a:t> beliefs needed to be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>
                  <a:solidFill>
                    <a:srgbClr val="FFC000"/>
                  </a:solidFill>
                </a:ln>
                <a:latin typeface="+mn-lt"/>
              </a:rPr>
              <a:t>destroyed and rebuilt,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>
                  <a:solidFill>
                    <a:srgbClr val="FFC000"/>
                  </a:solidFill>
                </a:ln>
                <a:latin typeface="+mn-lt"/>
              </a:rPr>
              <a:t> which he appointed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>
                  <a:solidFill>
                    <a:srgbClr val="FFC000"/>
                  </a:solidFill>
                </a:ln>
                <a:latin typeface="+mn-lt"/>
              </a:rPr>
              <a:t>teenagers to form an army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>
                  <a:solidFill>
                    <a:srgbClr val="FFC000"/>
                  </a:solidFill>
                </a:ln>
                <a:latin typeface="+mn-lt"/>
              </a:rPr>
              <a:t> called the Red Guard to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>
                  <a:solidFill>
                    <a:srgbClr val="FFC000"/>
                  </a:solidFill>
                </a:ln>
                <a:latin typeface="+mn-lt"/>
              </a:rPr>
              <a:t>enforce this.</a:t>
            </a:r>
          </a:p>
        </p:txBody>
      </p:sp>
    </p:spTree>
  </p:cSld>
  <p:clrMapOvr>
    <a:masterClrMapping/>
  </p:clrMapOvr>
  <p:transition advTm="2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upload.wikimedia.org/wikipedia/en/c/c6/Down_to_the_countryside_move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117693"/>
            <a:ext cx="8201284" cy="67403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The youth took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Extreme actions in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Creating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Moa’s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dream,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such as severe beatings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of most educated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adults, and caused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mass suicides for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the terrified older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generations.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 advTm="22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upload.wikimedia.org/wikipedia/commons/c/c1/Red_Guar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2400" y="8382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The Author, Goa Yuan,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lived as a Red Guard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member in the center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of this movement.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advTm="14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3654" y="2967335"/>
            <a:ext cx="61766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This is his story…</a:t>
            </a:r>
            <a:endParaRPr 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  <p:pic>
        <p:nvPicPr>
          <p:cNvPr id="19459" name="RED GUARDS OF MAO TSE TUNG -------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4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5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981200"/>
            <a:ext cx="6856364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The book that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exceeds all reviews!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advTm="9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930650" cy="59093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Most people said it was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good and eye opening,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but it was way better than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good, and put a whole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New perception to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Different areas of the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world.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advTm="21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>
              <a:bevelT w="50800"/>
              <a:bevelB w="63500"/>
            </a:sp3d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800" dirty="0" smtClean="0">
                <a:ln w="0">
                  <a:solidFill>
                    <a:schemeClr val="bg1">
                      <a:alpha val="48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r="5400000" sx="1000" sy="1000" algn="ctr" rotWithShape="0">
                    <a:schemeClr val="bg1"/>
                  </a:outerShdw>
                </a:effectLst>
              </a:rPr>
              <a:t>Virtually everyone should read this book eventually in their lives, but people educated in History would appreciate the book most.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ln w="0">
                <a:solidFill>
                  <a:schemeClr val="bg1">
                    <a:alpha val="48000"/>
                  </a:schemeClr>
                </a:solidFill>
              </a:ln>
              <a:solidFill>
                <a:srgbClr val="FF0000"/>
              </a:solidFill>
              <a:effectLst>
                <a:outerShdw blurRad="50800" dir="5400000" sx="1000" sy="1000" algn="ctr" rotWithShape="0">
                  <a:schemeClr val="bg1"/>
                </a:outerShdw>
              </a:effectLst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800" dirty="0" smtClean="0">
                <a:solidFill>
                  <a:srgbClr val="FF0000"/>
                </a:solidFill>
              </a:rPr>
              <a:t>It has some complex vocabulary and lingo so the person should at least be in high school and should read the foreword prior to reading.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6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3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4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</TotalTime>
  <Words>282</Words>
  <Application>Microsoft Office PowerPoint</Application>
  <PresentationFormat>On-screen Show (4:3)</PresentationFormat>
  <Paragraphs>45</Paragraphs>
  <Slides>12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Gateway_User</dc:creator>
  <cp:lastModifiedBy>JStone</cp:lastModifiedBy>
  <cp:revision>25</cp:revision>
  <dcterms:created xsi:type="dcterms:W3CDTF">2013-10-31T04:01:51Z</dcterms:created>
  <dcterms:modified xsi:type="dcterms:W3CDTF">2013-11-06T06:48:58Z</dcterms:modified>
</cp:coreProperties>
</file>