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2" autoAdjust="0"/>
    <p:restoredTop sz="94660"/>
  </p:normalViewPr>
  <p:slideViewPr>
    <p:cSldViewPr snapToGrid="0">
      <p:cViewPr varScale="1">
        <p:scale>
          <a:sx n="74" d="100"/>
          <a:sy n="74" d="100"/>
        </p:scale>
        <p:origin x="53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767C53-DA61-406E-B8B8-3EFEAFCCDD79}"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1E46D-943D-4571-988E-BA67212C2C50}" type="slidenum">
              <a:rPr lang="en-US" smtClean="0"/>
              <a:t>‹#›</a:t>
            </a:fld>
            <a:endParaRPr lang="en-US"/>
          </a:p>
        </p:txBody>
      </p:sp>
    </p:spTree>
    <p:extLst>
      <p:ext uri="{BB962C8B-B14F-4D97-AF65-F5344CB8AC3E}">
        <p14:creationId xmlns:p14="http://schemas.microsoft.com/office/powerpoint/2010/main" val="1536483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767C53-DA61-406E-B8B8-3EFEAFCCDD79}"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1E46D-943D-4571-988E-BA67212C2C50}" type="slidenum">
              <a:rPr lang="en-US" smtClean="0"/>
              <a:t>‹#›</a:t>
            </a:fld>
            <a:endParaRPr lang="en-US"/>
          </a:p>
        </p:txBody>
      </p:sp>
    </p:spTree>
    <p:extLst>
      <p:ext uri="{BB962C8B-B14F-4D97-AF65-F5344CB8AC3E}">
        <p14:creationId xmlns:p14="http://schemas.microsoft.com/office/powerpoint/2010/main" val="4095502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767C53-DA61-406E-B8B8-3EFEAFCCDD79}"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1E46D-943D-4571-988E-BA67212C2C50}" type="slidenum">
              <a:rPr lang="en-US" smtClean="0"/>
              <a:t>‹#›</a:t>
            </a:fld>
            <a:endParaRPr lang="en-US"/>
          </a:p>
        </p:txBody>
      </p:sp>
    </p:spTree>
    <p:extLst>
      <p:ext uri="{BB962C8B-B14F-4D97-AF65-F5344CB8AC3E}">
        <p14:creationId xmlns:p14="http://schemas.microsoft.com/office/powerpoint/2010/main" val="512899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767C53-DA61-406E-B8B8-3EFEAFCCDD79}"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1E46D-943D-4571-988E-BA67212C2C50}" type="slidenum">
              <a:rPr lang="en-US" smtClean="0"/>
              <a:t>‹#›</a:t>
            </a:fld>
            <a:endParaRPr lang="en-US"/>
          </a:p>
        </p:txBody>
      </p:sp>
    </p:spTree>
    <p:extLst>
      <p:ext uri="{BB962C8B-B14F-4D97-AF65-F5344CB8AC3E}">
        <p14:creationId xmlns:p14="http://schemas.microsoft.com/office/powerpoint/2010/main" val="3652310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767C53-DA61-406E-B8B8-3EFEAFCCDD79}" type="datetimeFigureOut">
              <a:rPr lang="en-US" smtClean="0"/>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1E46D-943D-4571-988E-BA67212C2C50}" type="slidenum">
              <a:rPr lang="en-US" smtClean="0"/>
              <a:t>‹#›</a:t>
            </a:fld>
            <a:endParaRPr lang="en-US"/>
          </a:p>
        </p:txBody>
      </p:sp>
    </p:spTree>
    <p:extLst>
      <p:ext uri="{BB962C8B-B14F-4D97-AF65-F5344CB8AC3E}">
        <p14:creationId xmlns:p14="http://schemas.microsoft.com/office/powerpoint/2010/main" val="504933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767C53-DA61-406E-B8B8-3EFEAFCCDD79}"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41E46D-943D-4571-988E-BA67212C2C50}" type="slidenum">
              <a:rPr lang="en-US" smtClean="0"/>
              <a:t>‹#›</a:t>
            </a:fld>
            <a:endParaRPr lang="en-US"/>
          </a:p>
        </p:txBody>
      </p:sp>
    </p:spTree>
    <p:extLst>
      <p:ext uri="{BB962C8B-B14F-4D97-AF65-F5344CB8AC3E}">
        <p14:creationId xmlns:p14="http://schemas.microsoft.com/office/powerpoint/2010/main" val="676701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767C53-DA61-406E-B8B8-3EFEAFCCDD79}" type="datetimeFigureOut">
              <a:rPr lang="en-US" smtClean="0"/>
              <a:t>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41E46D-943D-4571-988E-BA67212C2C50}" type="slidenum">
              <a:rPr lang="en-US" smtClean="0"/>
              <a:t>‹#›</a:t>
            </a:fld>
            <a:endParaRPr lang="en-US"/>
          </a:p>
        </p:txBody>
      </p:sp>
    </p:spTree>
    <p:extLst>
      <p:ext uri="{BB962C8B-B14F-4D97-AF65-F5344CB8AC3E}">
        <p14:creationId xmlns:p14="http://schemas.microsoft.com/office/powerpoint/2010/main" val="700558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767C53-DA61-406E-B8B8-3EFEAFCCDD79}" type="datetimeFigureOut">
              <a:rPr lang="en-US" smtClean="0"/>
              <a:t>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41E46D-943D-4571-988E-BA67212C2C50}" type="slidenum">
              <a:rPr lang="en-US" smtClean="0"/>
              <a:t>‹#›</a:t>
            </a:fld>
            <a:endParaRPr lang="en-US"/>
          </a:p>
        </p:txBody>
      </p:sp>
    </p:spTree>
    <p:extLst>
      <p:ext uri="{BB962C8B-B14F-4D97-AF65-F5344CB8AC3E}">
        <p14:creationId xmlns:p14="http://schemas.microsoft.com/office/powerpoint/2010/main" val="4163956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767C53-DA61-406E-B8B8-3EFEAFCCDD79}" type="datetimeFigureOut">
              <a:rPr lang="en-US" smtClean="0"/>
              <a:t>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41E46D-943D-4571-988E-BA67212C2C50}" type="slidenum">
              <a:rPr lang="en-US" smtClean="0"/>
              <a:t>‹#›</a:t>
            </a:fld>
            <a:endParaRPr lang="en-US"/>
          </a:p>
        </p:txBody>
      </p:sp>
    </p:spTree>
    <p:extLst>
      <p:ext uri="{BB962C8B-B14F-4D97-AF65-F5344CB8AC3E}">
        <p14:creationId xmlns:p14="http://schemas.microsoft.com/office/powerpoint/2010/main" val="1854599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767C53-DA61-406E-B8B8-3EFEAFCCDD79}"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41E46D-943D-4571-988E-BA67212C2C50}" type="slidenum">
              <a:rPr lang="en-US" smtClean="0"/>
              <a:t>‹#›</a:t>
            </a:fld>
            <a:endParaRPr lang="en-US"/>
          </a:p>
        </p:txBody>
      </p:sp>
    </p:spTree>
    <p:extLst>
      <p:ext uri="{BB962C8B-B14F-4D97-AF65-F5344CB8AC3E}">
        <p14:creationId xmlns:p14="http://schemas.microsoft.com/office/powerpoint/2010/main" val="4188319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767C53-DA61-406E-B8B8-3EFEAFCCDD79}" type="datetimeFigureOut">
              <a:rPr lang="en-US" smtClean="0"/>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41E46D-943D-4571-988E-BA67212C2C50}" type="slidenum">
              <a:rPr lang="en-US" smtClean="0"/>
              <a:t>‹#›</a:t>
            </a:fld>
            <a:endParaRPr lang="en-US"/>
          </a:p>
        </p:txBody>
      </p:sp>
    </p:spTree>
    <p:extLst>
      <p:ext uri="{BB962C8B-B14F-4D97-AF65-F5344CB8AC3E}">
        <p14:creationId xmlns:p14="http://schemas.microsoft.com/office/powerpoint/2010/main" val="806569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767C53-DA61-406E-B8B8-3EFEAFCCDD79}" type="datetimeFigureOut">
              <a:rPr lang="en-US" smtClean="0"/>
              <a:t>11/3/2015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1E46D-943D-4571-988E-BA67212C2C50}" type="slidenum">
              <a:rPr lang="en-US" smtClean="0"/>
              <a:t>‹#›</a:t>
            </a:fld>
            <a:endParaRPr lang="en-US"/>
          </a:p>
        </p:txBody>
      </p:sp>
    </p:spTree>
    <p:extLst>
      <p:ext uri="{BB962C8B-B14F-4D97-AF65-F5344CB8AC3E}">
        <p14:creationId xmlns:p14="http://schemas.microsoft.com/office/powerpoint/2010/main" val="1280528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5280" y="0"/>
            <a:ext cx="9144000" cy="1016000"/>
          </a:xfrm>
        </p:spPr>
        <p:txBody>
          <a:bodyPr>
            <a:normAutofit/>
          </a:bodyPr>
          <a:lstStyle/>
          <a:p>
            <a:r>
              <a:rPr lang="en-US" dirty="0" smtClean="0"/>
              <a:t>American Sniper</a:t>
            </a:r>
            <a:endParaRPr lang="en-US" dirty="0"/>
          </a:p>
        </p:txBody>
      </p:sp>
      <p:sp>
        <p:nvSpPr>
          <p:cNvPr id="3" name="Subtitle 2"/>
          <p:cNvSpPr>
            <a:spLocks noGrp="1"/>
          </p:cNvSpPr>
          <p:nvPr>
            <p:ph type="subTitle" idx="1"/>
          </p:nvPr>
        </p:nvSpPr>
        <p:spPr>
          <a:xfrm>
            <a:off x="1016000" y="1016000"/>
            <a:ext cx="9144000" cy="4404360"/>
          </a:xfrm>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440" y="1016000"/>
            <a:ext cx="10972800" cy="5394960"/>
          </a:xfrm>
          <a:prstGeom prst="rect">
            <a:avLst/>
          </a:prstGeom>
        </p:spPr>
      </p:pic>
    </p:spTree>
    <p:extLst>
      <p:ext uri="{BB962C8B-B14F-4D97-AF65-F5344CB8AC3E}">
        <p14:creationId xmlns:p14="http://schemas.microsoft.com/office/powerpoint/2010/main" val="21320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 </a:t>
            </a:r>
            <a:r>
              <a:rPr lang="en-US" dirty="0" smtClean="0"/>
              <a:t>I did have a lot of expectations for the book because I watched the movie and it was amazing.</a:t>
            </a:r>
          </a:p>
          <a:p>
            <a:r>
              <a:rPr lang="en-US" dirty="0" smtClean="0"/>
              <a:t> The book turned out even better by how many more details the book had then the movie.</a:t>
            </a:r>
          </a:p>
          <a:p>
            <a:r>
              <a:rPr lang="en-US" dirty="0"/>
              <a:t> </a:t>
            </a:r>
            <a:r>
              <a:rPr lang="en-US" dirty="0" smtClean="0"/>
              <a:t>You really feel like you can experience what happened to him better in the book.</a:t>
            </a:r>
          </a:p>
          <a:p>
            <a:r>
              <a:rPr lang="en-US" dirty="0"/>
              <a:t> </a:t>
            </a:r>
            <a:r>
              <a:rPr lang="en-US" dirty="0" smtClean="0"/>
              <a:t>The movie does give you a good visual of all the characters when you are reading the book though.</a:t>
            </a:r>
          </a:p>
          <a:p>
            <a:endParaRPr lang="en-US" dirty="0" smtClean="0"/>
          </a:p>
          <a:p>
            <a:pPr marL="0" indent="0">
              <a:buNone/>
            </a:pPr>
            <a:r>
              <a:rPr lang="en-US" dirty="0"/>
              <a:t> </a:t>
            </a:r>
            <a:endParaRPr lang="en-US" dirty="0" smtClean="0"/>
          </a:p>
          <a:p>
            <a:pPr marL="0" indent="0">
              <a:buNone/>
            </a:pPr>
            <a:endParaRPr lang="en-US" dirty="0" smtClean="0"/>
          </a:p>
        </p:txBody>
      </p:sp>
    </p:spTree>
    <p:extLst>
      <p:ext uri="{BB962C8B-B14F-4D97-AF65-F5344CB8AC3E}">
        <p14:creationId xmlns:p14="http://schemas.microsoft.com/office/powerpoint/2010/main" val="1497228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 Recommendations:</a:t>
            </a:r>
            <a:endParaRPr lang="en-US" dirty="0"/>
          </a:p>
        </p:txBody>
      </p:sp>
      <p:sp>
        <p:nvSpPr>
          <p:cNvPr id="3" name="Content Placeholder 2"/>
          <p:cNvSpPr>
            <a:spLocks noGrp="1"/>
          </p:cNvSpPr>
          <p:nvPr>
            <p:ph idx="1"/>
          </p:nvPr>
        </p:nvSpPr>
        <p:spPr/>
        <p:txBody>
          <a:bodyPr/>
          <a:lstStyle/>
          <a:p>
            <a:pPr marL="0" indent="0">
              <a:buNone/>
            </a:pPr>
            <a:r>
              <a:rPr lang="en-US" dirty="0" smtClean="0"/>
              <a:t>I would recommend this book to someone who is very patriotic and wants to learn the life of a navy seal.</a:t>
            </a:r>
          </a:p>
          <a:p>
            <a:pPr marL="0" indent="0">
              <a:buNone/>
            </a:pPr>
            <a:r>
              <a:rPr lang="en-US" dirty="0"/>
              <a:t> </a:t>
            </a:r>
            <a:r>
              <a:rPr lang="en-US" dirty="0" smtClean="0"/>
              <a:t> </a:t>
            </a:r>
          </a:p>
          <a:p>
            <a:pPr marL="0" indent="0">
              <a:buNone/>
            </a:pPr>
            <a:endParaRPr lang="en-US" dirty="0"/>
          </a:p>
          <a:p>
            <a:r>
              <a:rPr lang="en-US" dirty="0" smtClean="0"/>
              <a:t> Action filled</a:t>
            </a:r>
          </a:p>
          <a:p>
            <a:r>
              <a:rPr lang="en-US" dirty="0"/>
              <a:t> </a:t>
            </a:r>
            <a:r>
              <a:rPr lang="en-US" dirty="0" smtClean="0"/>
              <a:t>Documentary </a:t>
            </a:r>
          </a:p>
          <a:p>
            <a:r>
              <a:rPr lang="en-US" dirty="0" smtClean="0"/>
              <a:t>Drama</a:t>
            </a:r>
          </a:p>
          <a:p>
            <a:r>
              <a:rPr lang="en-US" dirty="0"/>
              <a:t> </a:t>
            </a:r>
            <a:r>
              <a:rPr lang="en-US" dirty="0" smtClean="0"/>
              <a:t>Connections with all the characters </a:t>
            </a:r>
          </a:p>
          <a:p>
            <a:endParaRPr lang="en-US" dirty="0" smtClean="0"/>
          </a:p>
          <a:p>
            <a:endParaRPr lang="en-US" dirty="0"/>
          </a:p>
        </p:txBody>
      </p:sp>
    </p:spTree>
    <p:extLst>
      <p:ext uri="{BB962C8B-B14F-4D97-AF65-F5344CB8AC3E}">
        <p14:creationId xmlns:p14="http://schemas.microsoft.com/office/powerpoint/2010/main" val="186959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a:t>
            </a:r>
            <a:endParaRPr lang="en-US" dirty="0"/>
          </a:p>
        </p:txBody>
      </p:sp>
      <p:sp>
        <p:nvSpPr>
          <p:cNvPr id="3" name="Content Placeholder 2"/>
          <p:cNvSpPr>
            <a:spLocks noGrp="1"/>
          </p:cNvSpPr>
          <p:nvPr>
            <p:ph idx="1"/>
          </p:nvPr>
        </p:nvSpPr>
        <p:spPr/>
        <p:txBody>
          <a:bodyPr/>
          <a:lstStyle/>
          <a:p>
            <a:r>
              <a:rPr lang="en-US" dirty="0" smtClean="0"/>
              <a:t> Chris Kyle a cowboy from Texas wants to do something more with his life so he joins the Seals. He then finds out he has a knack for shooting a sniper. He then makes a reputation for himself that makes him known as “The Legend”. He is good at fighting battles in Afghanistan but he is still battling to keep his wife and family at home since he is gone so much.</a:t>
            </a:r>
            <a:endParaRPr lang="en-US" dirty="0"/>
          </a:p>
        </p:txBody>
      </p:sp>
    </p:spTree>
    <p:extLst>
      <p:ext uri="{BB962C8B-B14F-4D97-AF65-F5344CB8AC3E}">
        <p14:creationId xmlns:p14="http://schemas.microsoft.com/office/powerpoint/2010/main" val="239849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Evaluation: 5 stars</a:t>
            </a:r>
            <a:endParaRPr lang="en-US" dirty="0"/>
          </a:p>
        </p:txBody>
      </p:sp>
      <p:sp>
        <p:nvSpPr>
          <p:cNvPr id="3" name="Content Placeholder 2"/>
          <p:cNvSpPr>
            <a:spLocks noGrp="1"/>
          </p:cNvSpPr>
          <p:nvPr>
            <p:ph idx="1"/>
          </p:nvPr>
        </p:nvSpPr>
        <p:spPr/>
        <p:txBody>
          <a:bodyPr/>
          <a:lstStyle/>
          <a:p>
            <a:r>
              <a:rPr lang="en-US" dirty="0" smtClean="0"/>
              <a:t> I give this book 5 stars out of 5 because this is the best book I have ever read in my life it is so patriotic and it can really show you valuable lessens in life that you need to learn from. It really shows you what them guys go through everyday oversees for us and people need to realize how much they sacrifice for all of us.</a:t>
            </a:r>
            <a:endParaRPr lang="en-US" dirty="0"/>
          </a:p>
        </p:txBody>
      </p:sp>
    </p:spTree>
    <p:extLst>
      <p:ext uri="{BB962C8B-B14F-4D97-AF65-F5344CB8AC3E}">
        <p14:creationId xmlns:p14="http://schemas.microsoft.com/office/powerpoint/2010/main" val="613741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this book is mainly about:</a:t>
            </a:r>
            <a:endParaRPr lang="en-US" dirty="0"/>
          </a:p>
        </p:txBody>
      </p:sp>
      <p:sp>
        <p:nvSpPr>
          <p:cNvPr id="3" name="Content Placeholder 2"/>
          <p:cNvSpPr>
            <a:spLocks noGrp="1"/>
          </p:cNvSpPr>
          <p:nvPr>
            <p:ph idx="1"/>
          </p:nvPr>
        </p:nvSpPr>
        <p:spPr/>
        <p:txBody>
          <a:bodyPr/>
          <a:lstStyle/>
          <a:p>
            <a:r>
              <a:rPr lang="en-US" dirty="0" smtClean="0"/>
              <a:t> Chris Kyle and his journey from a young guy in Texas too a American hero that may seem perfect in battle but by the end of the day he still has his on problems to face including his family and kids back home.</a:t>
            </a:r>
            <a:endParaRPr lang="en-US" dirty="0"/>
          </a:p>
        </p:txBody>
      </p:sp>
    </p:spTree>
    <p:extLst>
      <p:ext uri="{BB962C8B-B14F-4D97-AF65-F5344CB8AC3E}">
        <p14:creationId xmlns:p14="http://schemas.microsoft.com/office/powerpoint/2010/main" val="553373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Legend” Chris Kyle</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6358" y="1825625"/>
            <a:ext cx="7939284" cy="4351338"/>
          </a:xfrm>
        </p:spPr>
      </p:pic>
    </p:spTree>
    <p:extLst>
      <p:ext uri="{BB962C8B-B14F-4D97-AF65-F5344CB8AC3E}">
        <p14:creationId xmlns:p14="http://schemas.microsoft.com/office/powerpoint/2010/main" val="2886725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335</Words>
  <Application>Microsoft Office PowerPoint</Application>
  <PresentationFormat>Widescreen</PresentationFormat>
  <Paragraphs>23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American Sniper</vt:lpstr>
      <vt:lpstr>Expectations:</vt:lpstr>
      <vt:lpstr>Book Recommendations:</vt:lpstr>
      <vt:lpstr>Plot:</vt:lpstr>
      <vt:lpstr>Personal Evaluation: 5 stars</vt:lpstr>
      <vt:lpstr>What this book is mainly about:</vt:lpstr>
      <vt:lpstr>“The Legend” Chris Kyle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Sniper</dc:title>
  <dc:creator>Chipper Berry</dc:creator>
  <cp:lastModifiedBy>Chipper Berry</cp:lastModifiedBy>
  <cp:revision>5</cp:revision>
  <dcterms:created xsi:type="dcterms:W3CDTF">2015-11-03T14:34:23Z</dcterms:created>
  <dcterms:modified xsi:type="dcterms:W3CDTF">2015-11-03T15:04:21Z</dcterms:modified>
</cp:coreProperties>
</file>